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94269" autoAdjust="0"/>
  </p:normalViewPr>
  <p:slideViewPr>
    <p:cSldViewPr snapToGrid="0" snapToObjects="1">
      <p:cViewPr varScale="1">
        <p:scale>
          <a:sx n="142" d="100"/>
          <a:sy n="142" d="100"/>
        </p:scale>
        <p:origin x="8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42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7:</a:t>
            </a:r>
          </a:p>
          <a:p>
            <a:r>
              <a:rPr lang="de-DE" sz="1000" b="0" dirty="0"/>
              <a:t>0-5 Jahre:	104.000 ARE (2.200/100.000), davon 25%</a:t>
            </a:r>
            <a:r>
              <a:rPr lang="de-DE" sz="1000" b="0" baseline="0" dirty="0"/>
              <a:t> mit Arztbesuch (rund 26.000 Kinder)</a:t>
            </a:r>
            <a:endParaRPr lang="de-DE" sz="1000" b="0" dirty="0"/>
          </a:p>
          <a:p>
            <a:r>
              <a:rPr lang="de-DE" sz="1000" b="0" dirty="0"/>
              <a:t>6-10 Jahre:	  44.000</a:t>
            </a:r>
            <a:r>
              <a:rPr lang="de-DE" sz="1000" b="0" baseline="0" dirty="0"/>
              <a:t> ARE (1.200/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r>
              <a:rPr lang="de-DE" sz="1000" b="0" dirty="0"/>
              <a:t>11-14 Jahre:	  21</a:t>
            </a:r>
            <a:r>
              <a:rPr lang="de-DE" sz="1000" b="0" baseline="0" dirty="0"/>
              <a:t>.</a:t>
            </a:r>
            <a:r>
              <a:rPr lang="de-DE" sz="1000" b="0" dirty="0"/>
              <a:t>000 ARE (  700/100.000),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8)	% KW 8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55.984		2.234 		4,1%		5,7%</a:t>
            </a:r>
          </a:p>
          <a:p>
            <a:r>
              <a:rPr lang="de-DE" dirty="0"/>
              <a:t>6-10:   	 62.290		1.886 		3,5%		4,4%</a:t>
            </a:r>
          </a:p>
          <a:p>
            <a:r>
              <a:rPr lang="de-DE" dirty="0"/>
              <a:t>11-14:   63.456		1.429 		2,6%		3,6%</a:t>
            </a:r>
          </a:p>
          <a:p>
            <a:r>
              <a:rPr lang="de-DE" dirty="0"/>
              <a:t>15-20: 	167.976	3.701 		6,8%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Dez/2020 61 Kita-Ausbrüche mit mind. 1 Fall mit Verdacht auf VOC, davon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59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B.1.1.7 und 2 mit B.1.351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B.1.351-Ausbruch ist der bisher größte Kita Ausbruch mit bislang 73 Fällen, bei 45 Fällen mit Verdacht auf B.1.351 (BW, LK Rastatt)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7/8 gab es 12 Ausbrüche mit &gt;=10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 neue Ausbrüche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01.03.2021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23.02.2021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51DD8B-72DA-4C46-9223-58680F05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6" y="480920"/>
            <a:ext cx="5992553" cy="42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01.03.2021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AC292A-A06F-40AA-BAE6-61FFF7F12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" y="1125414"/>
            <a:ext cx="4484428" cy="33606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0371E9-3B96-4FB4-8558-54A077A31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169" y="1125413"/>
            <a:ext cx="4484428" cy="3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1.148 Ausbrüche in Kindergärten/Horte (&gt;= 2 Fälle) angelegt</a:t>
            </a:r>
          </a:p>
          <a:p>
            <a:pPr lvl="1"/>
            <a:r>
              <a:rPr lang="de-DE" sz="1200" dirty="0"/>
              <a:t>862 (75%) Ausbrüche inkl. mit Fällen &lt; 15 Jahren, 40% (2.242/5.554) der Fälle sind 0 - 5 Jahre alt</a:t>
            </a:r>
          </a:p>
          <a:p>
            <a:pPr lvl="1"/>
            <a:r>
              <a:rPr lang="de-DE" sz="1200" dirty="0"/>
              <a:t>286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B58AAD-A4AB-4563-98DB-082F4E42A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227"/>
            <a:ext cx="9144000" cy="3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2-73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01.03.2021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0B1A785-C1C5-4F30-9763-E647A14BD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36830"/>
              </p:ext>
            </p:extLst>
          </p:nvPr>
        </p:nvGraphicFramePr>
        <p:xfrm>
          <a:off x="564826" y="1688452"/>
          <a:ext cx="3111500" cy="17907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505085757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402766529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8967426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0385484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939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332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056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Duisburg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000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Nordsachsen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103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Frankfurt am Main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483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Esslingen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2769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Berlin Neukölln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176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Schaumburg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034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Vorpommern-Greifswald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31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Wetteraukreis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37115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1D6EB-4655-4801-BE46-566C9343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03" y="1961857"/>
            <a:ext cx="4502534" cy="24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1.371 Ausbrüche in Schulen angelegt (&gt;= 2 Fälle, 0-5 Jahre ausgeschlossen) </a:t>
            </a:r>
          </a:p>
          <a:p>
            <a:pPr lvl="1"/>
            <a:r>
              <a:rPr lang="de-DE" sz="1200" dirty="0"/>
              <a:t>1.268 (92%) Ausbrüche inkl. mit Fällen &lt; 21 Jahren, 22% (6-10J.), 25% (11-14J.), 30% (15-20J.), 23% (21+)</a:t>
            </a:r>
          </a:p>
          <a:p>
            <a:pPr lvl="1"/>
            <a:r>
              <a:rPr lang="de-DE" sz="1200" dirty="0"/>
              <a:t>103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01.03.2021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1E5FF0-1CF9-42A0-AAF1-643EE7E3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681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01.03.2021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4E4D425-47C7-4EF5-B25E-C581AE85A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40334"/>
              </p:ext>
            </p:extLst>
          </p:nvPr>
        </p:nvGraphicFramePr>
        <p:xfrm>
          <a:off x="564826" y="1688452"/>
          <a:ext cx="3111500" cy="17907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505085757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402766529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8967426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0385484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939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Erzgebirgskreis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332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Ludwigshafen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056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Lahn-Dill-Kreis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000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Ahrweiler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103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Bodenseekreis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483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Offenbach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2769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176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Prignitz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034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Dahme-Spreewald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31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Schmalkalden-Meiningen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37115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DD33CD5-09F6-43CB-81E4-86BCBEBA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1" y="1984655"/>
            <a:ext cx="4513086" cy="2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Bildschirmpräsentation (16:9)</PresentationFormat>
  <Paragraphs>179</Paragraphs>
  <Slides>9</Slides>
  <Notes>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480</cp:revision>
  <dcterms:created xsi:type="dcterms:W3CDTF">2015-11-02T12:29:13Z</dcterms:created>
  <dcterms:modified xsi:type="dcterms:W3CDTF">2021-03-01T09:34:42Z</dcterms:modified>
</cp:coreProperties>
</file>