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304" r:id="rId3"/>
    <p:sldId id="301" r:id="rId4"/>
    <p:sldId id="303" r:id="rId5"/>
    <p:sldId id="305" r:id="rId6"/>
    <p:sldId id="311" r:id="rId7"/>
    <p:sldId id="313" r:id="rId8"/>
    <p:sldId id="316" r:id="rId9"/>
    <p:sldId id="317" r:id="rId10"/>
    <p:sldId id="308" r:id="rId11"/>
    <p:sldId id="30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44</c:v>
                </c:pt>
                <c:pt idx="4">
                  <c:v>118</c:v>
                </c:pt>
                <c:pt idx="5">
                  <c:v>180</c:v>
                </c:pt>
                <c:pt idx="6">
                  <c:v>112</c:v>
                </c:pt>
                <c:pt idx="7">
                  <c:v>58</c:v>
                </c:pt>
                <c:pt idx="8">
                  <c:v>38</c:v>
                </c:pt>
                <c:pt idx="9">
                  <c:v>23</c:v>
                </c:pt>
                <c:pt idx="10">
                  <c:v>27</c:v>
                </c:pt>
                <c:pt idx="11">
                  <c:v>23</c:v>
                </c:pt>
                <c:pt idx="12">
                  <c:v>14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10</c:v>
                </c:pt>
                <c:pt idx="30">
                  <c:v>16</c:v>
                </c:pt>
                <c:pt idx="31">
                  <c:v>12</c:v>
                </c:pt>
                <c:pt idx="32">
                  <c:v>31</c:v>
                </c:pt>
                <c:pt idx="33">
                  <c:v>73</c:v>
                </c:pt>
                <c:pt idx="34">
                  <c:v>126</c:v>
                </c:pt>
                <c:pt idx="35">
                  <c:v>156</c:v>
                </c:pt>
                <c:pt idx="36">
                  <c:v>175</c:v>
                </c:pt>
                <c:pt idx="37">
                  <c:v>222</c:v>
                </c:pt>
                <c:pt idx="38">
                  <c:v>243</c:v>
                </c:pt>
                <c:pt idx="39">
                  <c:v>217</c:v>
                </c:pt>
                <c:pt idx="40">
                  <c:v>237</c:v>
                </c:pt>
                <c:pt idx="41">
                  <c:v>277</c:v>
                </c:pt>
                <c:pt idx="42">
                  <c:v>306</c:v>
                </c:pt>
                <c:pt idx="43">
                  <c:v>265</c:v>
                </c:pt>
                <c:pt idx="44">
                  <c:v>234</c:v>
                </c:pt>
                <c:pt idx="45">
                  <c:v>191</c:v>
                </c:pt>
                <c:pt idx="4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F-4D2D-A1A1-28F1BA12C194}"/>
            </c:ext>
          </c:extLst>
        </c:ser>
        <c:ser>
          <c:idx val="1"/>
          <c:order val="1"/>
          <c:tx>
            <c:strRef>
              <c:f>Epivurve_care_TOP!$K$1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13</c:v>
                </c:pt>
                <c:pt idx="37">
                  <c:v>8</c:v>
                </c:pt>
                <c:pt idx="38">
                  <c:v>13</c:v>
                </c:pt>
                <c:pt idx="39">
                  <c:v>19</c:v>
                </c:pt>
                <c:pt idx="40">
                  <c:v>16</c:v>
                </c:pt>
                <c:pt idx="41">
                  <c:v>27</c:v>
                </c:pt>
                <c:pt idx="42">
                  <c:v>25</c:v>
                </c:pt>
                <c:pt idx="43">
                  <c:v>11</c:v>
                </c:pt>
                <c:pt idx="44">
                  <c:v>39</c:v>
                </c:pt>
                <c:pt idx="45">
                  <c:v>40</c:v>
                </c:pt>
                <c:pt idx="46">
                  <c:v>87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F-4D2D-A1A1-28F1BA12C194}"/>
            </c:ext>
          </c:extLst>
        </c:ser>
        <c:ser>
          <c:idx val="2"/>
          <c:order val="2"/>
          <c:tx>
            <c:strRef>
              <c:f>Epivurve_care_TOP!$L$1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3</c:v>
                </c:pt>
                <c:pt idx="35">
                  <c:v>10</c:v>
                </c:pt>
                <c:pt idx="36">
                  <c:v>6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15</c:v>
                </c:pt>
                <c:pt idx="42">
                  <c:v>15</c:v>
                </c:pt>
                <c:pt idx="43">
                  <c:v>14</c:v>
                </c:pt>
                <c:pt idx="44">
                  <c:v>8</c:v>
                </c:pt>
                <c:pt idx="45">
                  <c:v>32</c:v>
                </c:pt>
                <c:pt idx="46">
                  <c:v>24</c:v>
                </c:pt>
                <c:pt idx="47">
                  <c:v>56</c:v>
                </c:pt>
                <c:pt idx="48">
                  <c:v>64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F-4D2D-A1A1-28F1BA12C194}"/>
            </c:ext>
          </c:extLst>
        </c:ser>
        <c:ser>
          <c:idx val="3"/>
          <c:order val="3"/>
          <c:tx>
            <c:strRef>
              <c:f>Epivurve_care_TOP!$M$1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5</c:v>
                </c:pt>
                <c:pt idx="42">
                  <c:v>0</c:v>
                </c:pt>
                <c:pt idx="43">
                  <c:v>5</c:v>
                </c:pt>
                <c:pt idx="44">
                  <c:v>3</c:v>
                </c:pt>
                <c:pt idx="45">
                  <c:v>14</c:v>
                </c:pt>
                <c:pt idx="46">
                  <c:v>14</c:v>
                </c:pt>
                <c:pt idx="47">
                  <c:v>16</c:v>
                </c:pt>
                <c:pt idx="48">
                  <c:v>52</c:v>
                </c:pt>
                <c:pt idx="4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F-4D2D-A1A1-28F1BA12C194}"/>
            </c:ext>
          </c:extLst>
        </c:ser>
        <c:ser>
          <c:idx val="4"/>
          <c:order val="4"/>
          <c:tx>
            <c:strRef>
              <c:f>Epivurve_care_TOP!$N$1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Epivurve_care_TOP!$N$2:$N$52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</c:v>
                </c:pt>
                <c:pt idx="45">
                  <c:v>0</c:v>
                </c:pt>
                <c:pt idx="46">
                  <c:v>0</c:v>
                </c:pt>
                <c:pt idx="47">
                  <c:v>9</c:v>
                </c:pt>
                <c:pt idx="48">
                  <c:v>11</c:v>
                </c:pt>
                <c:pt idx="49">
                  <c:v>33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F-4D2D-A1A1-28F1BA12C194}"/>
            </c:ext>
          </c:extLst>
        </c:ser>
        <c:ser>
          <c:idx val="5"/>
          <c:order val="5"/>
          <c:tx>
            <c:strRef>
              <c:f>Epivurve_care_TOP!$O$1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Epivurve_care_TOP!$O$2:$O$53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4</c:v>
                </c:pt>
                <c:pt idx="34">
                  <c:v>5</c:v>
                </c:pt>
                <c:pt idx="35">
                  <c:v>4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12</c:v>
                </c:pt>
                <c:pt idx="40">
                  <c:v>15</c:v>
                </c:pt>
                <c:pt idx="41">
                  <c:v>16</c:v>
                </c:pt>
                <c:pt idx="42">
                  <c:v>18</c:v>
                </c:pt>
                <c:pt idx="43">
                  <c:v>11</c:v>
                </c:pt>
                <c:pt idx="44">
                  <c:v>2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1</c:v>
                </c:pt>
                <c:pt idx="49">
                  <c:v>14</c:v>
                </c:pt>
                <c:pt idx="50">
                  <c:v>25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F-4D2D-A1A1-28F1BA12C194}"/>
            </c:ext>
          </c:extLst>
        </c:ser>
        <c:ser>
          <c:idx val="6"/>
          <c:order val="6"/>
          <c:tx>
            <c:strRef>
              <c:f>Epivurve_care_TOP!$P$1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23361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Epivurve_care_TOP!$P$2:$P$54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6</c:v>
                </c:pt>
                <c:pt idx="39">
                  <c:v>5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5</c:v>
                </c:pt>
                <c:pt idx="44">
                  <c:v>10</c:v>
                </c:pt>
                <c:pt idx="45">
                  <c:v>4</c:v>
                </c:pt>
                <c:pt idx="46">
                  <c:v>7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7</c:v>
                </c:pt>
                <c:pt idx="51">
                  <c:v>30</c:v>
                </c:pt>
                <c:pt idx="5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4F-4D2D-A1A1-28F1BA12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Epicurve_noso_TOP!$D$2:$D$51</c:f>
              <c:numCache>
                <c:formatCode>General</c:formatCode>
                <c:ptCount val="50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62</c:v>
                </c:pt>
                <c:pt idx="4">
                  <c:v>121</c:v>
                </c:pt>
                <c:pt idx="5">
                  <c:v>146</c:v>
                </c:pt>
                <c:pt idx="6">
                  <c:v>101</c:v>
                </c:pt>
                <c:pt idx="7">
                  <c:v>47</c:v>
                </c:pt>
                <c:pt idx="8">
                  <c:v>36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16</c:v>
                </c:pt>
                <c:pt idx="26">
                  <c:v>12</c:v>
                </c:pt>
                <c:pt idx="27">
                  <c:v>18</c:v>
                </c:pt>
                <c:pt idx="28">
                  <c:v>23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75</c:v>
                </c:pt>
                <c:pt idx="34">
                  <c:v>122</c:v>
                </c:pt>
                <c:pt idx="35">
                  <c:v>131</c:v>
                </c:pt>
                <c:pt idx="36">
                  <c:v>134</c:v>
                </c:pt>
                <c:pt idx="37">
                  <c:v>119</c:v>
                </c:pt>
                <c:pt idx="38">
                  <c:v>150</c:v>
                </c:pt>
                <c:pt idx="39">
                  <c:v>115</c:v>
                </c:pt>
                <c:pt idx="40">
                  <c:v>188</c:v>
                </c:pt>
                <c:pt idx="41">
                  <c:v>205</c:v>
                </c:pt>
                <c:pt idx="42">
                  <c:v>214</c:v>
                </c:pt>
                <c:pt idx="43">
                  <c:v>137</c:v>
                </c:pt>
                <c:pt idx="44">
                  <c:v>126</c:v>
                </c:pt>
                <c:pt idx="45">
                  <c:v>115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B-4734-BFE6-3E8CE8B37A61}"/>
            </c:ext>
          </c:extLst>
        </c:ser>
        <c:ser>
          <c:idx val="2"/>
          <c:order val="1"/>
          <c:tx>
            <c:strRef>
              <c:f>Epicurve_noso_TOP!$K$1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4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4</c:v>
                </c:pt>
                <c:pt idx="39">
                  <c:v>6</c:v>
                </c:pt>
                <c:pt idx="40">
                  <c:v>2</c:v>
                </c:pt>
                <c:pt idx="41">
                  <c:v>9</c:v>
                </c:pt>
                <c:pt idx="42">
                  <c:v>15</c:v>
                </c:pt>
                <c:pt idx="43">
                  <c:v>11</c:v>
                </c:pt>
                <c:pt idx="44">
                  <c:v>6</c:v>
                </c:pt>
                <c:pt idx="45">
                  <c:v>39</c:v>
                </c:pt>
                <c:pt idx="46">
                  <c:v>89</c:v>
                </c:pt>
                <c:pt idx="47">
                  <c:v>58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B-4734-BFE6-3E8CE8B37A61}"/>
            </c:ext>
          </c:extLst>
        </c:ser>
        <c:ser>
          <c:idx val="1"/>
          <c:order val="2"/>
          <c:tx>
            <c:strRef>
              <c:f>Epicurve_noso_TOP!$L$1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4</c:v>
                </c:pt>
                <c:pt idx="36">
                  <c:v>9</c:v>
                </c:pt>
                <c:pt idx="37">
                  <c:v>15</c:v>
                </c:pt>
                <c:pt idx="38">
                  <c:v>11</c:v>
                </c:pt>
                <c:pt idx="39">
                  <c:v>15</c:v>
                </c:pt>
                <c:pt idx="40">
                  <c:v>5</c:v>
                </c:pt>
                <c:pt idx="41">
                  <c:v>8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12</c:v>
                </c:pt>
                <c:pt idx="46">
                  <c:v>23</c:v>
                </c:pt>
                <c:pt idx="47">
                  <c:v>92</c:v>
                </c:pt>
                <c:pt idx="48">
                  <c:v>52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B-4734-BFE6-3E8CE8B37A61}"/>
            </c:ext>
          </c:extLst>
        </c:ser>
        <c:ser>
          <c:idx val="3"/>
          <c:order val="3"/>
          <c:tx>
            <c:strRef>
              <c:f>Epicurve_noso_TOP!$M$1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6</c:v>
                </c:pt>
                <c:pt idx="37">
                  <c:v>4</c:v>
                </c:pt>
                <c:pt idx="38">
                  <c:v>5</c:v>
                </c:pt>
                <c:pt idx="39">
                  <c:v>7</c:v>
                </c:pt>
                <c:pt idx="40">
                  <c:v>7</c:v>
                </c:pt>
                <c:pt idx="41">
                  <c:v>4</c:v>
                </c:pt>
                <c:pt idx="42">
                  <c:v>8</c:v>
                </c:pt>
                <c:pt idx="43">
                  <c:v>9</c:v>
                </c:pt>
                <c:pt idx="44">
                  <c:v>1</c:v>
                </c:pt>
                <c:pt idx="45">
                  <c:v>4</c:v>
                </c:pt>
                <c:pt idx="46">
                  <c:v>12</c:v>
                </c:pt>
                <c:pt idx="47">
                  <c:v>24</c:v>
                </c:pt>
                <c:pt idx="48">
                  <c:v>72</c:v>
                </c:pt>
                <c:pt idx="4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B-4734-BFE6-3E8CE8B37A61}"/>
            </c:ext>
          </c:extLst>
        </c:ser>
        <c:ser>
          <c:idx val="4"/>
          <c:order val="4"/>
          <c:tx>
            <c:strRef>
              <c:f>Epicurve_noso_TOP!$N$1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Epicurve_noso_TOP!$N$2:$N$52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9</c:v>
                </c:pt>
                <c:pt idx="39">
                  <c:v>4</c:v>
                </c:pt>
                <c:pt idx="40">
                  <c:v>6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7</c:v>
                </c:pt>
                <c:pt idx="45">
                  <c:v>7</c:v>
                </c:pt>
                <c:pt idx="46">
                  <c:v>8</c:v>
                </c:pt>
                <c:pt idx="47">
                  <c:v>20</c:v>
                </c:pt>
                <c:pt idx="48">
                  <c:v>18</c:v>
                </c:pt>
                <c:pt idx="49">
                  <c:v>55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DB-4734-BFE6-3E8CE8B37A61}"/>
            </c:ext>
          </c:extLst>
        </c:ser>
        <c:ser>
          <c:idx val="5"/>
          <c:order val="5"/>
          <c:tx>
            <c:strRef>
              <c:f>Epicurve_noso_TOP!$O$1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Epicurve_noso_TOP!$O$2:$O$53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2</c:v>
                </c:pt>
                <c:pt idx="35">
                  <c:v>7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4</c:v>
                </c:pt>
                <c:pt idx="40">
                  <c:v>7</c:v>
                </c:pt>
                <c:pt idx="41">
                  <c:v>0</c:v>
                </c:pt>
                <c:pt idx="42">
                  <c:v>7</c:v>
                </c:pt>
                <c:pt idx="43">
                  <c:v>3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14</c:v>
                </c:pt>
                <c:pt idx="49">
                  <c:v>38</c:v>
                </c:pt>
                <c:pt idx="50">
                  <c:v>68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B-4734-BFE6-3E8CE8B37A61}"/>
            </c:ext>
          </c:extLst>
        </c:ser>
        <c:ser>
          <c:idx val="6"/>
          <c:order val="6"/>
          <c:tx>
            <c:strRef>
              <c:f>Epicurve_noso_TOP!$P$1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15254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Epicurve_noso_TOP!$P$2:$P$54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1</c:v>
                </c:pt>
                <c:pt idx="41">
                  <c:v>5</c:v>
                </c:pt>
                <c:pt idx="42">
                  <c:v>4</c:v>
                </c:pt>
                <c:pt idx="43">
                  <c:v>1</c:v>
                </c:pt>
                <c:pt idx="44">
                  <c:v>1</c:v>
                </c:pt>
                <c:pt idx="45">
                  <c:v>4</c:v>
                </c:pt>
                <c:pt idx="46">
                  <c:v>1</c:v>
                </c:pt>
                <c:pt idx="47">
                  <c:v>0</c:v>
                </c:pt>
                <c:pt idx="48">
                  <c:v>10</c:v>
                </c:pt>
                <c:pt idx="49">
                  <c:v>4</c:v>
                </c:pt>
                <c:pt idx="50">
                  <c:v>13</c:v>
                </c:pt>
                <c:pt idx="51">
                  <c:v>58</c:v>
                </c:pt>
                <c:pt idx="5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DB-4734-BFE6-3E8CE8B3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2.3.2021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A55FCF-06AF-4401-9ED2-8CCB462A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64001"/>
            <a:ext cx="8460432" cy="50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640794"/>
              </p:ext>
            </p:extLst>
          </p:nvPr>
        </p:nvGraphicFramePr>
        <p:xfrm>
          <a:off x="783423" y="1052736"/>
          <a:ext cx="7100945" cy="551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ED698FA-04E6-4B55-855C-C3FA751C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075656"/>
              </p:ext>
            </p:extLst>
          </p:nvPr>
        </p:nvGraphicFramePr>
        <p:xfrm>
          <a:off x="915442" y="1340768"/>
          <a:ext cx="747298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16AD0D-0395-4545-99DD-16193A0A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7" y="1668407"/>
            <a:ext cx="8100392" cy="50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A90AC2-5688-4CFA-82D5-FA9673EF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16" y="-27384"/>
            <a:ext cx="5436096" cy="33210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62C606-1612-4B8C-A33A-4D630D26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76" y="3466729"/>
            <a:ext cx="5498536" cy="34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– 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CB6D6C-8D24-40DA-8C25-67D0E8E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9" y="1033482"/>
            <a:ext cx="8253085" cy="51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36B6CB-F86D-494D-AE2A-4DBAC3DD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79603" cy="51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543"/>
            <a:ext cx="7983646" cy="874368"/>
          </a:xfrm>
        </p:spPr>
        <p:txBody>
          <a:bodyPr/>
          <a:lstStyle/>
          <a:p>
            <a:r>
              <a:rPr lang="de-DE" dirty="0"/>
              <a:t>VOC (Daten aus 12 Laboren) – </a:t>
            </a:r>
            <a:r>
              <a:rPr lang="de-DE" b="0" dirty="0"/>
              <a:t>Datenstand 2.3.2021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E40B64-8EF5-48CA-83E5-B141D390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0" y="1232911"/>
            <a:ext cx="8119258" cy="52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555F6A-7DC0-4391-B44F-56A9F54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EBB18-EFB8-47DE-88C3-F03179593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ABB5-A3D6-4716-A859-27684C2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595"/>
            <a:ext cx="7983646" cy="874368"/>
          </a:xfrm>
        </p:spPr>
        <p:txBody>
          <a:bodyPr/>
          <a:lstStyle/>
          <a:p>
            <a:r>
              <a:rPr lang="de-DE" dirty="0"/>
              <a:t>VOC (Daten aus 12 Laboren) 2.3.21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E2334-0799-4EF5-B55D-65CFB69A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1" y="1077513"/>
            <a:ext cx="8316416" cy="54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44C4C3-F5E2-4A38-8B26-CB31739E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87357-AA54-49FB-B2C2-B89B0B793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CB2A9-C5CB-46F5-AFC7-D90EB06E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1" y="534160"/>
            <a:ext cx="7983646" cy="874368"/>
          </a:xfrm>
        </p:spPr>
        <p:txBody>
          <a:bodyPr/>
          <a:lstStyle/>
          <a:p>
            <a:r>
              <a:rPr lang="de-DE" dirty="0"/>
              <a:t>VOC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93575E-64B0-4270-AD5D-B0512075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433"/>
            <a:ext cx="7884368" cy="52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A78B10-E564-424E-9349-DA252E3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89797-702D-4AB7-AA45-6C4273D778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1D602-49D6-4E27-954E-214D4928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665"/>
            <a:ext cx="7983646" cy="874368"/>
          </a:xfrm>
        </p:spPr>
        <p:txBody>
          <a:bodyPr/>
          <a:lstStyle/>
          <a:p>
            <a:r>
              <a:rPr lang="de-DE" dirty="0"/>
              <a:t>VOC in Altersgruppen</a:t>
            </a:r>
          </a:p>
        </p:txBody>
      </p:sp>
    </p:spTree>
    <p:extLst>
      <p:ext uri="{BB962C8B-B14F-4D97-AF65-F5344CB8AC3E}">
        <p14:creationId xmlns:p14="http://schemas.microsoft.com/office/powerpoint/2010/main" val="292298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Bildschirmpräsentation (4:3)</PresentationFormat>
  <Paragraphs>26</Paragraphs>
  <Slides>11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2.3.2021</vt:lpstr>
      <vt:lpstr>PowerPoint-Präsentation</vt:lpstr>
      <vt:lpstr>Anzahl der Testungen pro 100.000 Einwohner nach Altersgruppe und Kalenderwoche – Datenstand 2.3.2021</vt:lpstr>
      <vt:lpstr>Abnahmeort in Kalenderwoche –  Datenstand 2.3.2021</vt:lpstr>
      <vt:lpstr>Zeit zwischen Abnahme und Test (Mittelwert)</vt:lpstr>
      <vt:lpstr>VOC (Daten aus 12 Laboren) – Datenstand 2.3.2021</vt:lpstr>
      <vt:lpstr>VOC (Daten aus 12 Laboren) 2.3.21</vt:lpstr>
      <vt:lpstr>VOC in verschiedenen Organisationseinheiten</vt:lpstr>
      <vt:lpstr>VOC in Altersgruppen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264</cp:revision>
  <dcterms:created xsi:type="dcterms:W3CDTF">2020-01-21T10:42:53Z</dcterms:created>
  <dcterms:modified xsi:type="dcterms:W3CDTF">2021-03-03T09:53:27Z</dcterms:modified>
</cp:coreProperties>
</file>