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65" r:id="rId3"/>
    <p:sldId id="266" r:id="rId4"/>
    <p:sldId id="275" r:id="rId5"/>
    <p:sldId id="264" r:id="rId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4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7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/>
              <a:t>NRZ Influenzaviren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Krisenstab 03.03.2021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03.03.2021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Probeneingang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6721768" y="2402934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3170179" y="2669820"/>
            <a:ext cx="0" cy="537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2306319" y="2496346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7039138" y="2669820"/>
            <a:ext cx="0" cy="537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C9D64A20-3C74-4E71-A16B-7FBD8830B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376007"/>
              </p:ext>
            </p:extLst>
          </p:nvPr>
        </p:nvGraphicFramePr>
        <p:xfrm>
          <a:off x="349671" y="113583"/>
          <a:ext cx="2551249" cy="2391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667">
                  <a:extLst>
                    <a:ext uri="{9D8B030D-6E8A-4147-A177-3AD203B41FA5}">
                      <a16:colId xmlns:a16="http://schemas.microsoft.com/office/drawing/2014/main" val="2032971714"/>
                    </a:ext>
                  </a:extLst>
                </a:gridCol>
                <a:gridCol w="636589">
                  <a:extLst>
                    <a:ext uri="{9D8B030D-6E8A-4147-A177-3AD203B41FA5}">
                      <a16:colId xmlns:a16="http://schemas.microsoft.com/office/drawing/2014/main" val="3157406787"/>
                    </a:ext>
                  </a:extLst>
                </a:gridCol>
                <a:gridCol w="441326">
                  <a:extLst>
                    <a:ext uri="{9D8B030D-6E8A-4147-A177-3AD203B41FA5}">
                      <a16:colId xmlns:a16="http://schemas.microsoft.com/office/drawing/2014/main" val="1403037224"/>
                    </a:ext>
                  </a:extLst>
                </a:gridCol>
                <a:gridCol w="736667">
                  <a:extLst>
                    <a:ext uri="{9D8B030D-6E8A-4147-A177-3AD203B41FA5}">
                      <a16:colId xmlns:a16="http://schemas.microsoft.com/office/drawing/2014/main" val="676085122"/>
                    </a:ext>
                  </a:extLst>
                </a:gridCol>
              </a:tblGrid>
              <a:tr h="253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Week 20/21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SARS-CoV-2+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Samples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% positive for SARS-CoV-2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05610890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46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257059440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973961239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48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223329107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49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7453131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50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247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192911647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8.6%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36734834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15.3%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444459301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11.6%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109509142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14.1%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684282914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10.56%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211391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6279269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159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6.3%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967870822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6.25%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64510880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7.28%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165059447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7.19%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838711031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159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7.55%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079585518"/>
                  </a:ext>
                </a:extLst>
              </a:tr>
            </a:tbl>
          </a:graphicData>
        </a:graphic>
      </p:graphicFrame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7315200" y="2036269"/>
            <a:ext cx="15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Sentinel: 2570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7384709" y="2608265"/>
            <a:ext cx="1556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7384708" y="2339886"/>
            <a:ext cx="1556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Sentinel: 2329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C559AA-76C0-4056-AA54-B41AA1E3E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07" y="3241684"/>
            <a:ext cx="8320366" cy="3060054"/>
          </a:xfrm>
          <a:prstGeom prst="rect">
            <a:avLst/>
          </a:prstGeom>
        </p:spPr>
      </p:pic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24A472DE-D32E-4994-B042-27C26753D4D1}"/>
              </a:ext>
            </a:extLst>
          </p:cNvPr>
          <p:cNvCxnSpPr>
            <a:cxnSpLocks/>
          </p:cNvCxnSpPr>
          <p:nvPr/>
        </p:nvCxnSpPr>
        <p:spPr>
          <a:xfrm>
            <a:off x="7553874" y="4598196"/>
            <a:ext cx="751926" cy="67865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03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03.03.2021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4178016" y="1047585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568939" y="1178390"/>
            <a:ext cx="648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936951" y="1441725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2169681" y="1309195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994261" y="1440000"/>
            <a:ext cx="61036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FA94C946-3AA9-490D-A240-CC1696F4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1570804"/>
            <a:ext cx="8165786" cy="310946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0B6FA60-BF5F-40ED-8D3D-8726BCA36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0" y="4680270"/>
            <a:ext cx="4207160" cy="119150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4BB7454-A534-4C3A-841F-390439D65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96" y="4680271"/>
            <a:ext cx="3969790" cy="1182046"/>
          </a:xfrm>
          <a:prstGeom prst="rect">
            <a:avLst/>
          </a:prstGeom>
        </p:spPr>
      </p:pic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74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FC55FC-D239-4FEB-AD1D-5C5A192F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03.03.2021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F346C4-6F8E-4073-826F-C814DC8F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631852" cy="365125"/>
          </a:xfrm>
        </p:spPr>
        <p:txBody>
          <a:bodyPr/>
          <a:lstStyle/>
          <a:p>
            <a:r>
              <a:rPr lang="de-DE" dirty="0"/>
              <a:t>Molekulare 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BF17A6-8918-4A60-80B6-E444DA0D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DD9107-055E-4768-BAD9-1A74FF3CF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84" y="1459513"/>
            <a:ext cx="6510829" cy="391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7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5894B94-DDAA-4CFB-97A8-5AF30DA1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03.03.2021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2A1F67-2C3E-4231-9C67-9913384B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Sequenzierungen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EF33B7-44DC-4F11-B06F-72FE0156A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6D9C86-4408-4240-8D58-EE376138729E}"/>
              </a:ext>
            </a:extLst>
          </p:cNvPr>
          <p:cNvSpPr txBox="1"/>
          <p:nvPr/>
        </p:nvSpPr>
        <p:spPr>
          <a:xfrm>
            <a:off x="3734440" y="5255879"/>
            <a:ext cx="485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= 83, davon 16 (19%) B.1.1.7 und 1 (1%) B.1.351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48A873-ABCC-4AB6-A5CF-4B71BAD95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57" y="1981074"/>
            <a:ext cx="8102286" cy="28958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B1C173B-7AAD-44C5-96FA-E66764D38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351" y="912459"/>
            <a:ext cx="2834735" cy="170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93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Bildschirmpräsentation (4:3)</PresentationFormat>
  <Paragraphs>91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NRZ Influenzaviren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181</cp:revision>
  <cp:lastPrinted>2020-12-17T20:27:56Z</cp:lastPrinted>
  <dcterms:created xsi:type="dcterms:W3CDTF">2015-11-02T12:29:13Z</dcterms:created>
  <dcterms:modified xsi:type="dcterms:W3CDTF">2021-03-03T07:54:40Z</dcterms:modified>
</cp:coreProperties>
</file>