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5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60"/>
  </p:normalViewPr>
  <p:slideViewPr>
    <p:cSldViewPr>
      <p:cViewPr varScale="1">
        <p:scale>
          <a:sx n="81" d="100"/>
          <a:sy n="81" d="100"/>
        </p:scale>
        <p:origin x="21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03.03.2021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1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03.03.2021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03.03.2021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22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03.03.2021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6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03.03.2021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03.03.2021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2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03.03.2021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03.03.2021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03.03.2021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47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03.03.2021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3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03.03.2021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6375-389E-46D2-BFA4-17F93A813EB4}" type="datetimeFigureOut">
              <a:rPr lang="de-DE" smtClean="0"/>
              <a:t>03.03.2021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Testzahlen und Positivquote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E0D210E-668F-4B61-9337-8BD0FB955C59}"/>
              </a:ext>
            </a:extLst>
          </p:cNvPr>
          <p:cNvSpPr txBox="1"/>
          <p:nvPr/>
        </p:nvSpPr>
        <p:spPr>
          <a:xfrm>
            <a:off x="177041" y="5229200"/>
            <a:ext cx="8741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 err="1">
                <a:sym typeface="Wingdings" panose="05000000000000000000" pitchFamily="2" charset="2"/>
              </a:rPr>
              <a:t>Positivenanteil</a:t>
            </a:r>
            <a:r>
              <a:rPr lang="de-DE" dirty="0">
                <a:sym typeface="Wingdings" panose="05000000000000000000" pitchFamily="2" charset="2"/>
              </a:rPr>
              <a:t> ähnlich zur Vorwoche, scheint sich zu stabilisieren, Anzahl der Testungen leicht gestiegen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B7951D8F-7785-4976-A2F7-A58CFA24D2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041" y="1628800"/>
            <a:ext cx="8741002" cy="3082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250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de-DE" dirty="0"/>
              <a:t>Auslastung der Kapazitäten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517B280-9F00-4035-B780-683E0512FFBC}"/>
              </a:ext>
            </a:extLst>
          </p:cNvPr>
          <p:cNvSpPr txBox="1"/>
          <p:nvPr/>
        </p:nvSpPr>
        <p:spPr>
          <a:xfrm>
            <a:off x="323528" y="6093296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Kapazitäten vorhanden, aber erstmal schauen, wie sich Nachtestung von </a:t>
            </a:r>
            <a:r>
              <a:rPr lang="de-DE" dirty="0" err="1"/>
              <a:t>pos</a:t>
            </a:r>
            <a:r>
              <a:rPr lang="de-DE" dirty="0"/>
              <a:t> AG-POC-Testen auswirkt (noch unklar, ob/wie wir das erfassen könnten)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821AC11-3392-4D63-8416-66D121108E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877407"/>
            <a:ext cx="6804248" cy="5103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491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de-DE" dirty="0"/>
              <a:t>Probenrückstau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8A9DE08-7430-4A7D-9E50-8374F5993A7B}"/>
              </a:ext>
            </a:extLst>
          </p:cNvPr>
          <p:cNvSpPr txBox="1"/>
          <p:nvPr/>
        </p:nvSpPr>
        <p:spPr>
          <a:xfrm>
            <a:off x="89756" y="5380672"/>
            <a:ext cx="8964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Probenrückstau (44 Labore, 3.767 Rückstauproben) und Lieferengpässe (15 Labore, Pipettenspitzen) beides unproblematisch 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[aber: Lieferschwierigkeiten für Pipettenspitzen auch im RKI angekommen!]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7F69E6D8-7812-49DF-B456-E5B44DC6DC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327" y="1200852"/>
            <a:ext cx="7677345" cy="4094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129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8B16A2-CA5C-4A38-BDA8-5311AD698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863" y="333193"/>
            <a:ext cx="8229600" cy="1143000"/>
          </a:xfrm>
        </p:spPr>
        <p:txBody>
          <a:bodyPr>
            <a:normAutofit/>
          </a:bodyPr>
          <a:lstStyle/>
          <a:p>
            <a:r>
              <a:rPr lang="de-DE" sz="2800" dirty="0"/>
              <a:t>AG-POCT in Einrichtungen, </a:t>
            </a:r>
            <a:r>
              <a:rPr lang="de-DE" sz="2800" b="1" dirty="0"/>
              <a:t>kumulativ (!)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1788F55-2367-4157-8E12-353CA3852D92}"/>
              </a:ext>
            </a:extLst>
          </p:cNvPr>
          <p:cNvSpPr txBox="1"/>
          <p:nvPr/>
        </p:nvSpPr>
        <p:spPr>
          <a:xfrm>
            <a:off x="345863" y="5324478"/>
            <a:ext cx="87129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Weitere Akquise in Arbeit (</a:t>
            </a:r>
            <a:r>
              <a:rPr lang="de-DE" dirty="0" err="1">
                <a:sym typeface="Wingdings" panose="05000000000000000000" pitchFamily="2" charset="2"/>
              </a:rPr>
              <a:t>Coronatest</a:t>
            </a:r>
            <a:r>
              <a:rPr lang="de-DE" dirty="0">
                <a:sym typeface="Wingdings" panose="05000000000000000000" pitchFamily="2" charset="2"/>
              </a:rPr>
              <a:t>-Seite, viele Dachverbände/Träger kontaktiert, Gespräche mit Testkoordinatoren der BL zu Zusammenführung von Daten eigener Erhebungen der Länder)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~92% der erfassten positiven AG-POCT gingen in die PCR; 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dv. 29% als PCR pos. bestätigt &gt; Cave: manchmal ist dann PCR-Ergebnis auch nicht bekannt</a:t>
            </a:r>
            <a:endParaRPr lang="de-DE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F6EA28D9-5874-4994-AF26-876CDC6EA7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844824"/>
            <a:ext cx="8244408" cy="2559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592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7D745E0B-FBA2-4BDF-A69B-FA4FCC57CC5F}"/>
              </a:ext>
            </a:extLst>
          </p:cNvPr>
          <p:cNvSpPr txBox="1"/>
          <p:nvPr/>
        </p:nvSpPr>
        <p:spPr>
          <a:xfrm>
            <a:off x="218406" y="692696"/>
            <a:ext cx="889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Geringe Bestätigungsquote in PCR (bei Bewohnern und Personal erfolgt Rückmeldung zuverlässig, bei Besuchern vermutlich nicht).</a:t>
            </a:r>
            <a:endParaRPr lang="de-DE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F5974377-9A0C-4C2D-A8D7-A2198406EF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406" y="1630542"/>
            <a:ext cx="8458050" cy="164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28366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</Words>
  <Application>Microsoft Office PowerPoint</Application>
  <PresentationFormat>Bildschirmpräsentation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Larissa</vt:lpstr>
      <vt:lpstr>Testzahlen und Positivquote</vt:lpstr>
      <vt:lpstr>Auslastung der Kapazitäten</vt:lpstr>
      <vt:lpstr>Probenrückstau</vt:lpstr>
      <vt:lpstr>AG-POCT in Einrichtungen, kumulativ (!)</vt:lpstr>
      <vt:lpstr>PowerPoint-Präsentation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Seifried, Janna</dc:creator>
  <cp:lastModifiedBy>Böttcher, Sindy</cp:lastModifiedBy>
  <cp:revision>69</cp:revision>
  <dcterms:created xsi:type="dcterms:W3CDTF">2020-11-18T09:03:03Z</dcterms:created>
  <dcterms:modified xsi:type="dcterms:W3CDTF">2021-03-03T09:08:40Z</dcterms:modified>
</cp:coreProperties>
</file>