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81" d="100"/>
          <a:sy n="81" d="100"/>
        </p:scale>
        <p:origin x="21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77041" y="5229200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ähnlich zur Vorwoche, scheint sich zu stabilisieren, Anzahl der Testungen leicht gestiegen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7951D8F-7785-4976-A2F7-A58CFA24D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41" y="1628800"/>
            <a:ext cx="8741002" cy="308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vorhanden, aber erstmal schauen, wie sich Nachtestung von </a:t>
            </a:r>
            <a:r>
              <a:rPr lang="de-DE" dirty="0" err="1"/>
              <a:t>pos</a:t>
            </a:r>
            <a:r>
              <a:rPr lang="de-DE" dirty="0"/>
              <a:t> AG-POC-Testen auswirkt (noch unklar, ob/wie wir das erfassen könnten)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821AC11-3392-4D63-8416-66D121108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877407"/>
            <a:ext cx="6804248" cy="510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(44 Labore, 3.767 Rückstauproben) und Lieferengpässe (15 Labore, Pipettenspitzen) beides unproblematisch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[aber: Lieferschwierigkeiten für Pipettenspitzen auch im RKI angekommen!]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F69E6D8-7812-49DF-B456-E5B44DC6DC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27" y="1200852"/>
            <a:ext cx="7677345" cy="409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3" y="333193"/>
            <a:ext cx="8229600" cy="1143000"/>
          </a:xfrm>
        </p:spPr>
        <p:txBody>
          <a:bodyPr>
            <a:normAutofit/>
          </a:bodyPr>
          <a:lstStyle/>
          <a:p>
            <a:r>
              <a:rPr lang="de-DE" sz="2800" dirty="0"/>
              <a:t>AG-POCT in Einrichtungen, </a:t>
            </a:r>
            <a:r>
              <a:rPr lang="de-DE" sz="2800" b="1" dirty="0"/>
              <a:t>kumulativ (!)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345863" y="5324478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 (</a:t>
            </a:r>
            <a:r>
              <a:rPr lang="de-DE" dirty="0" err="1">
                <a:sym typeface="Wingdings" panose="05000000000000000000" pitchFamily="2" charset="2"/>
              </a:rPr>
              <a:t>Coronatest</a:t>
            </a:r>
            <a:r>
              <a:rPr lang="de-DE" dirty="0">
                <a:sym typeface="Wingdings" panose="05000000000000000000" pitchFamily="2" charset="2"/>
              </a:rPr>
              <a:t>-Seite, viele Dachverbände/Träger kontaktiert, Gespräche mit Testkoordinatoren der BL zu Zusammenführung von Daten eigener Erhebungen der Länder)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~92% der erfassten positiven AG-POCT gingen in die PCR;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dv. 29% als PCR pos. bestätigt &gt; Cave: manchmal ist dann PCR-Ergebnis auch nicht bekannt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6EA28D9-5874-4994-AF26-876CDC6E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8244408" cy="255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D745E0B-FBA2-4BDF-A69B-FA4FCC57CC5F}"/>
              </a:ext>
            </a:extLst>
          </p:cNvPr>
          <p:cNvSpPr txBox="1"/>
          <p:nvPr/>
        </p:nvSpPr>
        <p:spPr>
          <a:xfrm>
            <a:off x="218406" y="692696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Geringe Bestätigungsquote in PCR (bei Bewohnern und Personal erfolgt Rückmeldung zuverlässig, bei Besuchern vermutlich nicht).</a:t>
            </a: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5974377-9A0C-4C2D-A8D7-A2198406E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06" y="1630542"/>
            <a:ext cx="8458050" cy="164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836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Bildschirmpräsentation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 (!)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69</cp:revision>
  <dcterms:created xsi:type="dcterms:W3CDTF">2020-11-18T09:03:03Z</dcterms:created>
  <dcterms:modified xsi:type="dcterms:W3CDTF">2021-03-03T09:08:40Z</dcterms:modified>
</cp:coreProperties>
</file>