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2"/>
    <p:sldId id="288" r:id="rId3"/>
    <p:sldId id="289" r:id="rId4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hle, Michael" initials="HM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738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05.03.2021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05.05.2020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Krankheitsschwere</a:t>
            </a:r>
            <a:br>
              <a:rPr lang="de-DE" dirty="0"/>
            </a:br>
            <a:r>
              <a:rPr lang="de-DE" dirty="0"/>
              <a:t>Variante B1.1.7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Matthias an der Heiden</a:t>
            </a:r>
          </a:p>
          <a:p>
            <a:r>
              <a:rPr lang="de-DE" dirty="0"/>
              <a:t>Berlin, 05. März 2021</a:t>
            </a:r>
          </a:p>
        </p:txBody>
      </p:sp>
    </p:spTree>
    <p:extLst>
      <p:ext uri="{BB962C8B-B14F-4D97-AF65-F5344CB8AC3E}">
        <p14:creationId xmlns:p14="http://schemas.microsoft.com/office/powerpoint/2010/main" val="391611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71193"/>
            <a:ext cx="7983646" cy="714291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54EA2EEC-3A42-4550-8E38-D02612E1B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8107"/>
            <a:ext cx="9144000" cy="381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21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04D3B24-DF99-45AB-B56A-48519067E6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96A3EF-0CF8-4F4B-B7EB-29696CFD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05.05.2020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D42619-8718-4F5B-AF3D-2827D0A6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F4BEDDC-5860-4154-84F7-3F549A381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4EFDDEE8-1097-4D4A-9E2D-FAE87FE49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7914"/>
            <a:ext cx="7983646" cy="714291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4BC3965-D8C3-4214-9F01-3351F083F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8136"/>
            <a:ext cx="9144000" cy="381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61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Bildschirmpräsentation (16:9)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Krankheitsschwere Variante B1.1.7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 der Heiden, Matthias</cp:lastModifiedBy>
  <cp:revision>515</cp:revision>
  <dcterms:created xsi:type="dcterms:W3CDTF">2015-11-02T12:29:13Z</dcterms:created>
  <dcterms:modified xsi:type="dcterms:W3CDTF">2021-03-05T18:31:24Z</dcterms:modified>
</cp:coreProperties>
</file>