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8" r:id="rId4"/>
    <p:sldId id="264" r:id="rId5"/>
    <p:sldId id="732" r:id="rId6"/>
    <p:sldId id="733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>
        <p:scale>
          <a:sx n="100" d="100"/>
          <a:sy n="100" d="100"/>
        </p:scale>
        <p:origin x="2256" y="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01659"/>
              </p:ext>
            </p:extLst>
          </p:nvPr>
        </p:nvGraphicFramePr>
        <p:xfrm>
          <a:off x="581322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02.03.21)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+10.580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+1.700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65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+4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Impfung:  + 146.773</a:t>
                      </a:r>
                      <a:endParaRPr lang="de-DE" sz="110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(2.482.522)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[ca. 119.000]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[262/412]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Impfung:  + 52.581</a:t>
                      </a:r>
                      <a:endParaRPr lang="de-DE" sz="110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[2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.813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Aus intensivmedizinischer Behandlung entlassen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+8.700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+264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4.389.074 (5,3%)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(ca. 2.292.100)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(71.504)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[63/412]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2.215.504 (2,7%)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8D5695D-0D56-4EC9-978C-F578BF89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2" y="957195"/>
            <a:ext cx="7461956" cy="41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N=54.426 (COVID-19)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6B1B22-84E6-4E75-95EC-FC2C2FF9A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5" y="789471"/>
            <a:ext cx="5855981" cy="40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F7EF85-8B2D-446C-8881-71DBD220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28FAE-452A-4785-9A6B-8538E73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003D45-0316-412C-BA22-20EC69DD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44741E-B496-4BD4-979C-4BDE4324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465"/>
            <a:ext cx="7983646" cy="714291"/>
          </a:xfrm>
        </p:spPr>
        <p:txBody>
          <a:bodyPr/>
          <a:lstStyle/>
          <a:p>
            <a:r>
              <a:rPr lang="de-DE" dirty="0"/>
              <a:t>Entwicklung der 7-Tage-Inzidenz in den LK/SK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C3772E-9C56-49FA-9086-C11A4DDD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86" y="947422"/>
            <a:ext cx="5953893" cy="41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0DC0F-3288-4F32-972C-59E2281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F3D307-ECA6-45F4-A87D-D65CEBA2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F01318-F0F4-4F62-BE02-089BA4F0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13" y="1239960"/>
            <a:ext cx="7484627" cy="33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Bildschirmpräsentation (16:9)</PresentationFormat>
  <Paragraphs>85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N=54.426 (COVID-19)</vt:lpstr>
      <vt:lpstr>Entwicklung der 7-Tage-Inzidenz in den LK/SK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187</cp:revision>
  <dcterms:created xsi:type="dcterms:W3CDTF">2015-11-02T12:29:13Z</dcterms:created>
  <dcterms:modified xsi:type="dcterms:W3CDTF">2021-03-05T08:34:37Z</dcterms:modified>
</cp:coreProperties>
</file>