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88" r:id="rId3"/>
    <p:sldId id="289" r:id="rId4"/>
    <p:sldId id="290" r:id="rId5"/>
    <p:sldId id="291" r:id="rId6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hle, Michael" initials="HM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120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Krankheitsschwere</a:t>
            </a:r>
            <a:br>
              <a:rPr lang="de-DE" dirty="0"/>
            </a:br>
            <a:r>
              <a:rPr lang="de-DE" dirty="0"/>
              <a:t>Variante B1.1.7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Berlin, 10. März 2021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71193"/>
            <a:ext cx="7983646" cy="714291"/>
          </a:xfrm>
        </p:spPr>
        <p:txBody>
          <a:bodyPr/>
          <a:lstStyle/>
          <a:p>
            <a:r>
              <a:rPr lang="de-DE" dirty="0"/>
              <a:t>Anteil hospitalisierter Fälle, </a:t>
            </a:r>
            <a:br>
              <a:rPr lang="de-DE" dirty="0"/>
            </a:br>
            <a:r>
              <a:rPr lang="de-DE" dirty="0"/>
              <a:t>getrennt nach Information zur Virusvariante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24662B3-F3D9-4EAC-8994-BFF343899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5" y="1006340"/>
            <a:ext cx="8686800" cy="362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1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04D3B24-DF99-45AB-B56A-48519067E6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96A3EF-0CF8-4F4B-B7EB-29696CFD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05.05.2020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D42619-8718-4F5B-AF3D-2827D0A6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F4BEDDC-5860-4154-84F7-3F549A38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EFDDEE8-1097-4D4A-9E2D-FAE87FE4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7914"/>
            <a:ext cx="7983646" cy="714291"/>
          </a:xfrm>
        </p:spPr>
        <p:txBody>
          <a:bodyPr/>
          <a:lstStyle/>
          <a:p>
            <a:r>
              <a:rPr lang="de-DE" dirty="0"/>
              <a:t>Fall-Verstorbenen-Anteil, </a:t>
            </a:r>
            <a:br>
              <a:rPr lang="de-DE" dirty="0"/>
            </a:br>
            <a:r>
              <a:rPr lang="de-DE" dirty="0"/>
              <a:t>getrennt nach Information zur Virusvariante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0917ED2-3193-4E97-9615-83BD6759A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70" y="1127856"/>
            <a:ext cx="8571506" cy="35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6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F1DE39-C6E4-417F-9637-4339FCA53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227D46D-9D10-4C6F-B221-CEA12840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05.05.2020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B6D8FF-0791-4734-867F-73571C66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99A351-D709-4686-B7A8-4392BF8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708AD5B-84FD-4FF2-846B-A896AA26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4644F1B9-E929-4F54-980E-BDAC1F316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797"/>
            <a:ext cx="9144000" cy="498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45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F1DE39-C6E4-417F-9637-4339FCA53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227D46D-9D10-4C6F-B221-CEA12840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05.05.2020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B6D8FF-0791-4734-867F-73571C66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99A351-D709-4686-B7A8-4392BF8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708AD5B-84FD-4FF2-846B-A896AA26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70B97A9-091F-4E5F-98E6-75E763267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797"/>
            <a:ext cx="9144000" cy="498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433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Bildschirmpräsentation (16:9)</PresentationFormat>
  <Paragraphs>11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Krankheitsschwere Variante B1.1.7</vt:lpstr>
      <vt:lpstr>Anteil hospitalisierter Fälle,  getrennt nach Information zur Virusvariante</vt:lpstr>
      <vt:lpstr>Fall-Verstorbenen-Anteil,  getrennt nach Information zur Virusvariante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 der Heiden, Matthias</cp:lastModifiedBy>
  <cp:revision>519</cp:revision>
  <dcterms:created xsi:type="dcterms:W3CDTF">2015-11-02T12:29:13Z</dcterms:created>
  <dcterms:modified xsi:type="dcterms:W3CDTF">2021-03-10T10:00:08Z</dcterms:modified>
</cp:coreProperties>
</file>