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sldIdLst>
    <p:sldId id="257" r:id="rId3"/>
    <p:sldId id="259" r:id="rId4"/>
    <p:sldId id="260" r:id="rId5"/>
    <p:sldId id="261" r:id="rId6"/>
    <p:sldId id="263" r:id="rId7"/>
    <p:sldId id="266" r:id="rId8"/>
    <p:sldId id="264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>
        <p:scale>
          <a:sx n="75" d="100"/>
          <a:sy n="75" d="100"/>
        </p:scale>
        <p:origin x="98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4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85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04.03.2021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AG-POCT Auswertung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94433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22652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1643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24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10.03.2021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10.03.2021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8042054" y="6636373"/>
            <a:ext cx="10866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6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Testzahlen und Positivquote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0D210E-668F-4B61-9337-8BD0FB955C59}"/>
              </a:ext>
            </a:extLst>
          </p:cNvPr>
          <p:cNvSpPr txBox="1"/>
          <p:nvPr/>
        </p:nvSpPr>
        <p:spPr>
          <a:xfrm>
            <a:off x="177041" y="5229200"/>
            <a:ext cx="874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</a:rPr>
              <a:t>Positivenanteil</a:t>
            </a:r>
            <a:r>
              <a:rPr lang="de-DE" dirty="0">
                <a:sym typeface="Wingdings" panose="05000000000000000000" pitchFamily="2" charset="2"/>
              </a:rPr>
              <a:t> ähnlich zur Vorwoche, scheint sich zu stabilisieren, Anzahl der Testungen leicht gestiegen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45021E-5385-4768-96D5-9E306144D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8356950" cy="29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de-DE" dirty="0"/>
              <a:t>Auslastung der Kapazitäten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517B280-9F00-4035-B780-683E0512FFBC}"/>
              </a:ext>
            </a:extLst>
          </p:cNvPr>
          <p:cNvSpPr txBox="1"/>
          <p:nvPr/>
        </p:nvSpPr>
        <p:spPr>
          <a:xfrm>
            <a:off x="323528" y="609329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Kapazitäten vorhanden, aber erstmal schauen, wie sich Nachtestung von </a:t>
            </a:r>
            <a:r>
              <a:rPr lang="de-DE" dirty="0" err="1"/>
              <a:t>pos</a:t>
            </a:r>
            <a:r>
              <a:rPr lang="de-DE" dirty="0"/>
              <a:t> AG-POC-Testen auswirkt (noch unklar, ob/wie wir das erfassen könnten)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1CB346C-531A-4464-835A-00ED63C3F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90576"/>
            <a:ext cx="7092280" cy="53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9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e-DE" dirty="0"/>
              <a:t>Probenrückstau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8A9DE08-7430-4A7D-9E50-8374F5993A7B}"/>
              </a:ext>
            </a:extLst>
          </p:cNvPr>
          <p:cNvSpPr txBox="1"/>
          <p:nvPr/>
        </p:nvSpPr>
        <p:spPr>
          <a:xfrm>
            <a:off x="89756" y="5380672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Probenrückstau (37 Labore, 3.525 Rückstauproben) und Lieferengpässe (10 Labore, Pipettenspitzen) beides unproblematisch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[aber: Lieferschwierigkeiten für Pipettenspitzen auch im RKI angekommen!]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992825-0F40-4E51-BA3A-F43AB38B9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15616"/>
            <a:ext cx="8136904" cy="43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2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B16A2-CA5C-4A38-BDA8-5311AD698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63" y="333193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dirty="0"/>
              <a:t>AG-POCT in Einrichtungen</a:t>
            </a:r>
            <a:endParaRPr lang="de-DE" sz="28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1788F55-2367-4157-8E12-353CA3852D92}"/>
              </a:ext>
            </a:extLst>
          </p:cNvPr>
          <p:cNvSpPr txBox="1"/>
          <p:nvPr/>
        </p:nvSpPr>
        <p:spPr>
          <a:xfrm>
            <a:off x="104179" y="1916832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Stratifizierte Auswertung der AG-POCT-Daten letzte Woche </a:t>
            </a:r>
          </a:p>
          <a:p>
            <a:pPr marL="285750" indent="-285750">
              <a:buFontTx/>
              <a:buChar char="-"/>
            </a:pPr>
            <a:r>
              <a:rPr lang="de-DE" dirty="0"/>
              <a:t>Dabei wurde leider sehr deutlich, dass die Datenqualität sehr schlecht ist </a:t>
            </a:r>
          </a:p>
          <a:p>
            <a:pPr marL="285750" indent="-285750">
              <a:buFontTx/>
              <a:buChar char="-"/>
            </a:pPr>
            <a:r>
              <a:rPr lang="de-DE" dirty="0"/>
              <a:t>Viele Fehler vermutlich auf Grund von händischer Eingabe (Zahlendreher, Kategorie verwechselt usw.)</a:t>
            </a:r>
          </a:p>
          <a:p>
            <a:pPr marL="285750" indent="-285750">
              <a:buFontTx/>
              <a:buChar char="-"/>
            </a:pPr>
            <a:r>
              <a:rPr lang="de-DE" dirty="0"/>
              <a:t>Aber auch nur lückenhafte Eintragungen (Anzahl der Testausfälle aber keine Gesamt/Pos-Zahlen)</a:t>
            </a:r>
          </a:p>
          <a:p>
            <a:pPr marL="285750" indent="-285750">
              <a:buFontTx/>
              <a:buChar char="-"/>
            </a:pPr>
            <a:r>
              <a:rPr lang="de-DE" dirty="0"/>
              <a:t>Aussagen werden erschwert durch große Qualitätsunterschiede der </a:t>
            </a:r>
            <a:r>
              <a:rPr lang="de-DE" dirty="0" err="1"/>
              <a:t>Testkits</a:t>
            </a: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Daher erstmal nur deskriptive Aussagen möglich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59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56C1BC-110B-445D-8509-4170AFFE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04.03.2021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B948772-AC3B-4902-88AC-D1AE67AC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AG-POCT Auswertung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027B9-67A3-4203-89B9-538E56CE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4CD2BFC-E725-4E9B-A68B-09D4BDE2FF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8763" y="1155700"/>
            <a:ext cx="8092593" cy="5302250"/>
          </a:xfrm>
        </p:spPr>
        <p:txBody>
          <a:bodyPr>
            <a:normAutofit/>
          </a:bodyPr>
          <a:lstStyle/>
          <a:p>
            <a:r>
              <a:rPr lang="de-DE" sz="1400" dirty="0"/>
              <a:t>Anteil der durchgeführten Teste</a:t>
            </a:r>
          </a:p>
          <a:p>
            <a:r>
              <a:rPr lang="de-DE" sz="1400" dirty="0"/>
              <a:t>Bremen, NRW, Sachsen, Hessen praktisch keine Meldungen</a:t>
            </a:r>
          </a:p>
          <a:p>
            <a:r>
              <a:rPr lang="de-DE" sz="1400" dirty="0"/>
              <a:t>Mecklenburg-Vorpommern und Brandenburg fehlt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FB11B1B-174C-43A7-904C-92E8EAD5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der Meldungen aus den verschiedenen Bundesländern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FE9F8F7-6B22-4079-A82B-F54B6E5127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000" y="1703630"/>
            <a:ext cx="5842000" cy="49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8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69D4A6-12B9-4224-AE33-70CA0ABF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04.03.2021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A223011-ECCA-4A49-AB8D-40F2406B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AG-POCT Auswertung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B69986-CC92-4729-9942-526E7BCA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287EE59-1E81-41B0-838D-DD234E7C23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1503680"/>
            <a:ext cx="8820872" cy="4910284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F3EC18A-9490-4DBC-B31E-506E9FC72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Meldungen nach Einrichtung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9FF5BE0-9D51-4C79-9D64-8999C8AF87F1}"/>
              </a:ext>
            </a:extLst>
          </p:cNvPr>
          <p:cNvSpPr txBox="1"/>
          <p:nvPr/>
        </p:nvSpPr>
        <p:spPr>
          <a:xfrm>
            <a:off x="387271" y="1180514"/>
            <a:ext cx="2500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Anteil der durchgeführten Teste</a:t>
            </a:r>
          </a:p>
        </p:txBody>
      </p:sp>
    </p:spTree>
    <p:extLst>
      <p:ext uri="{BB962C8B-B14F-4D97-AF65-F5344CB8AC3E}">
        <p14:creationId xmlns:p14="http://schemas.microsoft.com/office/powerpoint/2010/main" val="298787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067E1D-687D-4C2A-B96B-F8001AE98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04.03.2021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ABFA25-CB61-4AF9-BBB0-F5B0F1FB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AG-POCT Auswertung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B60B5C-60CD-4FAF-BBC2-C10F47B1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EC21F8B-F47F-4479-B513-FEC19AB7EE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Bisher 39 verschiedene Teste angegeben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5E89575-38BA-4826-862D-D7C27E37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E9CBC18-FFE1-4FFD-8494-BDCCA594CE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83" y="1656318"/>
            <a:ext cx="8926433" cy="45089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4DC24D4-0EB7-4511-B1A3-901DF93A3126}"/>
              </a:ext>
            </a:extLst>
          </p:cNvPr>
          <p:cNvSpPr txBox="1"/>
          <p:nvPr/>
        </p:nvSpPr>
        <p:spPr>
          <a:xfrm>
            <a:off x="3966968" y="1493699"/>
            <a:ext cx="1019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Beijing </a:t>
            </a:r>
            <a:r>
              <a:rPr kumimoji="0" lang="de-DE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Hotgen</a:t>
            </a: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7B67C3-26DA-4B0F-BBFA-B61336EF2809}"/>
              </a:ext>
            </a:extLst>
          </p:cNvPr>
          <p:cNvSpPr txBox="1"/>
          <p:nvPr/>
        </p:nvSpPr>
        <p:spPr>
          <a:xfrm>
            <a:off x="244853" y="1488291"/>
            <a:ext cx="2500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Anteil der durchgeführten Teste</a:t>
            </a:r>
          </a:p>
        </p:txBody>
      </p:sp>
    </p:spTree>
    <p:extLst>
      <p:ext uri="{BB962C8B-B14F-4D97-AF65-F5344CB8AC3E}">
        <p14:creationId xmlns:p14="http://schemas.microsoft.com/office/powerpoint/2010/main" val="146143785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Bildschirmpräsentation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Larissa</vt:lpstr>
      <vt:lpstr>1_Office-Design</vt:lpstr>
      <vt:lpstr>Testzahlen und Positivquote</vt:lpstr>
      <vt:lpstr>Auslastung der Kapazitäten</vt:lpstr>
      <vt:lpstr>Probenrückstau</vt:lpstr>
      <vt:lpstr>AG-POCT in Einrichtungen</vt:lpstr>
      <vt:lpstr>Anteil der Meldungen aus den verschiedenen Bundesländern</vt:lpstr>
      <vt:lpstr>Meldungen nach Einrichtung</vt:lpstr>
      <vt:lpstr>Teste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Böttcher, Sindy</cp:lastModifiedBy>
  <cp:revision>75</cp:revision>
  <dcterms:created xsi:type="dcterms:W3CDTF">2020-11-18T09:03:03Z</dcterms:created>
  <dcterms:modified xsi:type="dcterms:W3CDTF">2021-03-10T09:48:42Z</dcterms:modified>
</cp:coreProperties>
</file>