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2" r:id="rId6"/>
    <p:sldId id="733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98" d="100"/>
          <a:sy n="98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12.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77590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11.03.21)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+12.834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+4.000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72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 + 208.569</a:t>
                      </a:r>
                      <a:endParaRPr lang="de-DE" sz="1100" dirty="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(2.545.781)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127.100]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[286/412]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 + 60.776</a:t>
                      </a:r>
                      <a:endParaRPr lang="de-DE" sz="1100" dirty="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.813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+8.600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5.978.551  (7,2 %)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2.345.600)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(73.062)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[88/412]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2.738.103  (3,3 %)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FA66DD-240E-4CE0-BC06-DA6219ED9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40" y="953310"/>
            <a:ext cx="6526192" cy="36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N=60.196 (COVID-19)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660C4-0980-480F-AA22-D153733556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6" y="593382"/>
            <a:ext cx="5939790" cy="420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F7EF85-8B2D-446C-8881-71DBD220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28FAE-452A-4785-9A6B-8538E73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003D45-0316-412C-BA22-20EC69D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4741E-B496-4BD4-979C-4BDE4324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465"/>
            <a:ext cx="7983646" cy="714291"/>
          </a:xfrm>
        </p:spPr>
        <p:txBody>
          <a:bodyPr/>
          <a:lstStyle/>
          <a:p>
            <a:r>
              <a:rPr lang="de-DE" dirty="0"/>
              <a:t>Entwicklung der 7-Tage-Inzidenz in den LK/SK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46868C0-E434-420B-AF51-60B09CE1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91" y="1004250"/>
            <a:ext cx="5486400" cy="38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0DC0F-3288-4F32-972C-59E2281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F3D307-ECA6-45F4-A87D-D65CEBA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D0F224-3805-46C6-BBDB-9C091FC0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83" y="1315219"/>
            <a:ext cx="7273233" cy="31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Bildschirmpräsentation (16:9)</PresentationFormat>
  <Paragraphs>86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N=60.196 (COVID-19)</vt:lpstr>
      <vt:lpstr>Entwicklung der 7-Tage-Inzidenz in den LK/SK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Sperle-Heupel, Ida</cp:lastModifiedBy>
  <cp:revision>194</cp:revision>
  <dcterms:created xsi:type="dcterms:W3CDTF">2015-11-02T12:29:13Z</dcterms:created>
  <dcterms:modified xsi:type="dcterms:W3CDTF">2021-03-12T08:51:16Z</dcterms:modified>
</cp:coreProperties>
</file>