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05C05-86FA-49DF-883B-01CCDECEF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189977E-83AA-42CA-9569-A75B1A319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DF966D-2639-408D-A646-D91094CC9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F913E2-B0BB-4038-BF0F-D3DA4F860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D7E9F6-02CA-4710-8415-D27B4245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56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5E46F2-7E88-4B46-8F92-BB639884B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14263AA-5D3C-45C4-ABAB-C19EF96B5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1B7810-8B84-43B3-819E-B1F1205C4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FB1B85-B696-4E42-8A20-CB640FC59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2947AD-4750-494F-AF89-8A6B36689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05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81DD5FB-EA62-4FA9-8F52-4CBB8D016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4D2F962-240F-4D06-AE7B-9C2D736B2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55BD3A-90B6-475C-B91C-6A3FA54CA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19A5FC-EE0F-4A4E-882D-90F89CCDF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9913AF-C1D8-4469-82CD-0B3E2E425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65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98C2DD-4DAE-4462-A1C6-A39E755A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79C359-101A-4F44-8467-91CC40E9A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028179-FD58-4A95-B765-1BF7EA965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A8A38C-2229-4E99-8CBA-7EC3C104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7517FC-09F1-4057-9C63-D16355B71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6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640DB4-93E2-47E6-BBB7-E60EC027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4E2624-3B49-47D7-BBEE-BE751AA06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7968BC-3E6A-4EDF-BE47-1F801AE19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D66790-9608-441A-AA7E-904B22B1B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7B5454-FC48-4B77-8DDF-ABB2ECA9A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38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C13350-3C49-49BE-A42E-BDF506862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3736B8-4807-4CEA-96E1-B943C2DD6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A52958-E670-437B-B52A-FF714336D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D0E3740-2A1B-4328-AA69-7C9A4A0DA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B493805-34D2-4A8D-9E9E-F87110CEB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24EA32-CD8E-4DEB-AB4F-E0D1D4A81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27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B8B7E-63F2-4E80-A5D0-0D214A68F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C73DC98-41C3-43F8-B105-FCC12BDC9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8AFB77-CDA2-4004-80CC-61C891E1F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54863EA-CDA6-464B-B1B1-C03056323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31DB188-F0D3-4CBE-968F-F0A534E89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66A9DB3-C5E0-4EE2-94DB-24EEE1E7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DB4A231-F027-4DEA-A999-076F52ED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E0312EA-28F7-4383-8C07-FA67DD8E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88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97DF3C-74B9-4067-AD0B-E9E6D6E2E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980CD5E-1079-4905-A2BA-693B5758B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454B358-9E50-4200-BF31-BC652872A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450723-A54A-4811-A312-39E5C48E1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45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B34860E-FF50-4BF3-8312-5451012D2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471BA51-ADF6-44F4-BC0D-50DD1030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243E239-1FE9-4F13-AF12-C828AF2C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80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F3BCC6-485B-4B52-BAF0-C9BD15EFC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ADA0BA-AFCE-4404-B5D3-48A37670D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8657D8-C8AC-483C-A98C-56A0E09D8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86144F-3E34-477E-ABA0-7237392B9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05182F7-D9D1-4AFC-A6FA-32E480C5D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DE1E54-68BF-46FA-838F-5A2B8526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19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51257C-2CC2-4764-9463-BFAD83A63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E712D88-4DEF-4645-B1F4-20B8AE0C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5D0C141-63CF-4BDF-A6C8-C85FFAEC7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027536-C1B8-4183-93DB-ADD5E4B5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584FAF-5CFF-4A30-86CC-100C4355A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33C1E9-5B74-4447-8D43-3BD0B2C79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17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DF3C59-34D7-4931-83F5-5845A94D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E1B160-17A6-45B2-B867-04BE47FF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7D57FE-178C-42DA-85CC-2D05932A6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F888D-A37D-438F-AC51-0F687FFE2A30}" type="datetimeFigureOut">
              <a:rPr lang="de-DE" smtClean="0"/>
              <a:t>11.03.2021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165B10-6983-4E75-96AE-5A963FBC2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920C0D-A00E-439A-898A-643F9DAD0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C5322-ADD5-415A-AA9A-EB8FAC46BB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3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D024672-AD53-415B-A235-822D79154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4341"/>
            <a:ext cx="6128158" cy="612815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3A49B265-01FD-4BB7-A028-D1A912F4CF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997" y="654340"/>
            <a:ext cx="6169003" cy="620366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B7E4211-64D3-46E4-8A20-6979003CBD29}"/>
              </a:ext>
            </a:extLst>
          </p:cNvPr>
          <p:cNvSpPr txBox="1"/>
          <p:nvPr/>
        </p:nvSpPr>
        <p:spPr>
          <a:xfrm>
            <a:off x="2809952" y="285008"/>
            <a:ext cx="478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Alt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67162F8-67DE-4BA6-B001-CE11D68F0643}"/>
              </a:ext>
            </a:extLst>
          </p:cNvPr>
          <p:cNvSpPr txBox="1"/>
          <p:nvPr/>
        </p:nvSpPr>
        <p:spPr>
          <a:xfrm>
            <a:off x="8845492" y="285008"/>
            <a:ext cx="629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Neu</a:t>
            </a:r>
          </a:p>
        </p:txBody>
      </p:sp>
    </p:spTree>
    <p:extLst>
      <p:ext uri="{BB962C8B-B14F-4D97-AF65-F5344CB8AC3E}">
        <p14:creationId xmlns:p14="http://schemas.microsoft.com/office/powerpoint/2010/main" val="1514943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Wenchel, Ronja</dc:creator>
  <cp:lastModifiedBy>Wenchel, Ronja</cp:lastModifiedBy>
  <cp:revision>1</cp:revision>
  <dcterms:created xsi:type="dcterms:W3CDTF">2021-03-11T10:06:36Z</dcterms:created>
  <dcterms:modified xsi:type="dcterms:W3CDTF">2021-03-11T10:07:28Z</dcterms:modified>
</cp:coreProperties>
</file>