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3" autoAdjust="0"/>
    <p:restoredTop sz="82298" autoAdjust="0"/>
  </p:normalViewPr>
  <p:slideViewPr>
    <p:cSldViewPr snapToGrid="0" snapToObjects="1">
      <p:cViewPr varScale="1">
        <p:scale>
          <a:sx n="124" d="100"/>
          <a:sy n="124" d="100"/>
        </p:scale>
        <p:origin x="140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0" dirty="0"/>
              <a:t>-ARE-Rate AG 0-5 ist im Vergleich zur Vorwoche gestiegen (von 3,9 auf 9,1)</a:t>
            </a:r>
          </a:p>
          <a:p>
            <a:r>
              <a:rPr lang="de-DE" sz="1000" b="0" dirty="0"/>
              <a:t>-ARE-Rate AG 0-5 für die letzten beiden KW je 0,2 höher (Nachmeldungen)</a:t>
            </a:r>
          </a:p>
          <a:p>
            <a:endParaRPr lang="de-DE" sz="1000" b="0" dirty="0"/>
          </a:p>
          <a:p>
            <a:r>
              <a:rPr lang="de-DE" sz="1000" b="1" dirty="0"/>
              <a:t>geschätzte ARE in KW 9:</a:t>
            </a:r>
          </a:p>
          <a:p>
            <a:r>
              <a:rPr lang="de-DE" sz="1000" b="0" dirty="0"/>
              <a:t>0-5 Jahre:	431.000 ARE (9.100/100.000), davon 9%</a:t>
            </a:r>
            <a:r>
              <a:rPr lang="de-DE" sz="1000" b="0" baseline="0" dirty="0"/>
              <a:t> mit Arztbesuch (rund 39.000 Kinder)</a:t>
            </a:r>
            <a:endParaRPr lang="de-DE" sz="1000" b="0" dirty="0"/>
          </a:p>
          <a:p>
            <a:r>
              <a:rPr lang="de-DE" sz="1000" b="0" dirty="0"/>
              <a:t>6-10 Jahre:	  85.000</a:t>
            </a:r>
            <a:r>
              <a:rPr lang="de-DE" sz="1000" b="0" baseline="0" dirty="0"/>
              <a:t> ARE (2.300/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0" dirty="0"/>
              <a:t>11-14 Jahre:	  42</a:t>
            </a:r>
            <a:r>
              <a:rPr lang="de-DE" sz="1000" b="0" baseline="0" dirty="0"/>
              <a:t>.</a:t>
            </a:r>
            <a:r>
              <a:rPr lang="de-DE" sz="1000" b="0" dirty="0"/>
              <a:t>000 ARE (1.400/100.000),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17%</a:t>
            </a:r>
            <a:r>
              <a:rPr lang="de-DE" sz="1000" b="0" baseline="0" dirty="0"/>
              <a:t> mit Arztbesuch (rund 7.000 Kinder)</a:t>
            </a:r>
            <a:endParaRPr lang="de-DE" sz="1000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9)		% KW 9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62.763		3.684 (78/100.000)	5,4%		5,7%</a:t>
            </a:r>
          </a:p>
          <a:p>
            <a:r>
              <a:rPr lang="de-DE" dirty="0"/>
              <a:t>6-10:   	 68.297		3.320 (90/100.000)	4,8%		4,4%</a:t>
            </a:r>
          </a:p>
          <a:p>
            <a:r>
              <a:rPr lang="de-DE" dirty="0"/>
              <a:t>11-14:   67.451 	2.120 (71/100.000)	3,1%		3,6%</a:t>
            </a:r>
          </a:p>
          <a:p>
            <a:r>
              <a:rPr lang="de-DE" dirty="0"/>
              <a:t>15-20: 	177.119	4.952 (102/100.000)	7,2%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Ausbrüche in Freudenstadt und Baden-Baden jetzt mit über 80 Fällen.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15.03.2021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15.03.2021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15.03.2021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15.03.2021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15.03.2021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09.03.2021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E02322B-BE69-4A60-A831-0D03FAE2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932" y="528725"/>
            <a:ext cx="5914331" cy="41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15.03.2021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15.03.2021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5810AC-F67D-46A5-BCD8-68FCC113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31" y="1075564"/>
            <a:ext cx="4451754" cy="33361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62A2CE-3382-4D4B-A0D9-EA7BA16B2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956" y="1063929"/>
            <a:ext cx="4439287" cy="333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1.573 Ausbrüche in Kindergärten/Horte (&gt;= 2 Fälle) angelegt</a:t>
            </a:r>
          </a:p>
          <a:p>
            <a:pPr lvl="1"/>
            <a:r>
              <a:rPr lang="de-DE" sz="1200" dirty="0"/>
              <a:t>1.241 (79%) Ausbrüche mit Fällen &lt; 15 Jahren, 42% (3.586/8.614) der Fälle sind 0 - 5 Jahre alt</a:t>
            </a:r>
          </a:p>
          <a:p>
            <a:pPr lvl="1"/>
            <a:r>
              <a:rPr lang="de-DE" sz="1200" dirty="0"/>
              <a:t>332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15.03.2021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15.03.2021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0B81258-9206-4B23-864F-F346842F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7734"/>
            <a:ext cx="9144000" cy="305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15.03.2021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2-87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15.03.2021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A0A8CB-B1B5-4227-8F8A-96D11E02A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391" y="1822543"/>
            <a:ext cx="4889557" cy="26219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5F80AD4-E5AB-4AFC-9C7D-B04B219DB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6" y="1822543"/>
            <a:ext cx="31242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1.528 Ausbrüche in Schulen angelegt (&gt;= 2 Fälle, 0-5 Jahre ausgeschlossen) </a:t>
            </a:r>
          </a:p>
          <a:p>
            <a:pPr lvl="1"/>
            <a:r>
              <a:rPr lang="de-DE" sz="1200" dirty="0"/>
              <a:t>1.407 (92%) Ausbrüche mit Fällen &lt; 21 Jahren, 24% (6-10J.), 24% (11-14J.), 29% (15-20J.), 23% (21+)</a:t>
            </a:r>
          </a:p>
          <a:p>
            <a:pPr lvl="1"/>
            <a:r>
              <a:rPr lang="de-DE" sz="1200" dirty="0"/>
              <a:t>121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15.03.2021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15.03.2021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A024E8B-94BE-4F2D-9295-D9A36940C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5258"/>
            <a:ext cx="9144000" cy="343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15.03.2021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15.03.2021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275135-F0DD-47DA-94E2-299F80DFD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6" y="2051824"/>
            <a:ext cx="2963820" cy="196211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CD93586-5D96-40DC-A9EA-55FD7AFD0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087" y="2051825"/>
            <a:ext cx="4747429" cy="271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682</Words>
  <Application>Microsoft Office PowerPoint</Application>
  <PresentationFormat>Bildschirmpräsentation (16:9)</PresentationFormat>
  <Paragraphs>87</Paragraphs>
  <Slides>9</Slides>
  <Notes>5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Wesseler, Daniel</cp:lastModifiedBy>
  <cp:revision>496</cp:revision>
  <dcterms:created xsi:type="dcterms:W3CDTF">2015-11-02T12:29:13Z</dcterms:created>
  <dcterms:modified xsi:type="dcterms:W3CDTF">2021-03-15T09:58:08Z</dcterms:modified>
</cp:coreProperties>
</file>