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727" r:id="rId3"/>
    <p:sldId id="728" r:id="rId4"/>
    <p:sldId id="264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 varScale="1">
        <p:scale>
          <a:sx n="78" d="100"/>
          <a:sy n="78" d="100"/>
        </p:scale>
        <p:origin x="1168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15.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28233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11.03.21)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+6.604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-600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83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+12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 + 208.569</a:t>
                      </a:r>
                      <a:endParaRPr lang="de-DE" sz="1100" dirty="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(2.575.849)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137.300]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[323/412]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 + 60.776</a:t>
                      </a:r>
                      <a:endParaRPr lang="de-DE" sz="1100" dirty="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.813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+7.100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5.978.551  (7,2 %)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2.365.100)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(73.418)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[117/412]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2.738.103  (3,3 %)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92762B-3BDA-4BFC-8AE1-3574F1F2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7" y="937157"/>
            <a:ext cx="7486649" cy="3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15.03.2021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N=68.972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282BD1-D4A0-4D14-B6D3-59EB2CF8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498465"/>
            <a:ext cx="6420765" cy="45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Bildschirmpräsentation (16:9)</PresentationFormat>
  <Paragraphs>78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N=68.972 (COVID-19)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Klingeberg, Anja</cp:lastModifiedBy>
  <cp:revision>198</cp:revision>
  <dcterms:created xsi:type="dcterms:W3CDTF">2015-11-02T12:29:13Z</dcterms:created>
  <dcterms:modified xsi:type="dcterms:W3CDTF">2021-03-15T06:36:44Z</dcterms:modified>
</cp:coreProperties>
</file>