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266" r:id="rId3"/>
    <p:sldId id="276" r:id="rId4"/>
    <p:sldId id="277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4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17.03.2021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Probeneingang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6511675" y="2815780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3042410" y="3228153"/>
            <a:ext cx="53973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1165118" y="3068530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7105107" y="2964623"/>
            <a:ext cx="13346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C9D64A20-3C74-4E71-A16B-7FBD8830B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466688"/>
              </p:ext>
            </p:extLst>
          </p:nvPr>
        </p:nvGraphicFramePr>
        <p:xfrm>
          <a:off x="349671" y="113583"/>
          <a:ext cx="2551249" cy="2658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667">
                  <a:extLst>
                    <a:ext uri="{9D8B030D-6E8A-4147-A177-3AD203B41FA5}">
                      <a16:colId xmlns:a16="http://schemas.microsoft.com/office/drawing/2014/main" val="2032971714"/>
                    </a:ext>
                  </a:extLst>
                </a:gridCol>
                <a:gridCol w="636589">
                  <a:extLst>
                    <a:ext uri="{9D8B030D-6E8A-4147-A177-3AD203B41FA5}">
                      <a16:colId xmlns:a16="http://schemas.microsoft.com/office/drawing/2014/main" val="3157406787"/>
                    </a:ext>
                  </a:extLst>
                </a:gridCol>
                <a:gridCol w="441326">
                  <a:extLst>
                    <a:ext uri="{9D8B030D-6E8A-4147-A177-3AD203B41FA5}">
                      <a16:colId xmlns:a16="http://schemas.microsoft.com/office/drawing/2014/main" val="1403037224"/>
                    </a:ext>
                  </a:extLst>
                </a:gridCol>
                <a:gridCol w="736667">
                  <a:extLst>
                    <a:ext uri="{9D8B030D-6E8A-4147-A177-3AD203B41FA5}">
                      <a16:colId xmlns:a16="http://schemas.microsoft.com/office/drawing/2014/main" val="676085122"/>
                    </a:ext>
                  </a:extLst>
                </a:gridCol>
              </a:tblGrid>
              <a:tr h="253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Week 20/21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SARS-CoV-2+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Samples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% positive for SARS-CoV-2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05610890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46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257059440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973961239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48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223329107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49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7453131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50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247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192911647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8.6%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36734834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15.3%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444459301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11.6%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109509142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14.1%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684282914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10.56%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211391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6279269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159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6.3%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967870822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6.25%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64510880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7.28%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165059447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7.19%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838711031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7.41%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079585518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4.19%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72188816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5.53%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62152442"/>
                  </a:ext>
                </a:extLst>
              </a:tr>
            </a:tbl>
          </a:graphicData>
        </a:graphic>
      </p:graphicFrame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176808" y="827031"/>
            <a:ext cx="298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Sentinel 2020/21 KW10: 3001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17680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176808" y="1293157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KW10: 2842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6434598" y="2525695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11D5040-8F6B-4554-8099-B3403B296C15}"/>
              </a:ext>
            </a:extLst>
          </p:cNvPr>
          <p:cNvCxnSpPr>
            <a:cxnSpLocks/>
          </p:cNvCxnSpPr>
          <p:nvPr/>
        </p:nvCxnSpPr>
        <p:spPr>
          <a:xfrm>
            <a:off x="7748989" y="2664194"/>
            <a:ext cx="6907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E834864F-5360-403A-9EB9-DEE39DEC6E01}"/>
              </a:ext>
            </a:extLst>
          </p:cNvPr>
          <p:cNvCxnSpPr>
            <a:cxnSpLocks/>
          </p:cNvCxnSpPr>
          <p:nvPr/>
        </p:nvCxnSpPr>
        <p:spPr>
          <a:xfrm>
            <a:off x="7942862" y="2369725"/>
            <a:ext cx="4968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5453815" y="2212032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681A6C-7174-4EF0-AD08-951BC01C2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70" y="3332432"/>
            <a:ext cx="8571493" cy="3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3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17.03.2021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4178016" y="1047585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568939" y="1178390"/>
            <a:ext cx="648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936951" y="1441725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2169681" y="1309195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994261" y="1440000"/>
            <a:ext cx="85599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DDEA017-8048-48D2-9AC5-A0D8020DB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46" y="1600961"/>
            <a:ext cx="8146688" cy="310219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3F5C3F6-FE53-4C4D-A9D1-9B3F7E9D2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46" y="4764356"/>
            <a:ext cx="3884970" cy="110025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D8D84BE-78E0-4C9D-B55C-CC2A09BF1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390" y="4764356"/>
            <a:ext cx="4072537" cy="12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17.03.2021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 err="1"/>
              <a:t>Rhinovirusaktivität</a:t>
            </a:r>
            <a:r>
              <a:rPr lang="de-DE" dirty="0"/>
              <a:t> steigt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8C1C10-D658-422C-A9E3-822D4B177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672916"/>
            <a:ext cx="4584589" cy="27556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AD71FD-B9CA-4F2B-A027-8C6B423A3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4" y="3592582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0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17.03.2021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469411" cy="365125"/>
          </a:xfrm>
        </p:spPr>
        <p:txBody>
          <a:bodyPr/>
          <a:lstStyle/>
          <a:p>
            <a:r>
              <a:rPr lang="de-DE" dirty="0"/>
              <a:t>Saisonale Coronaviren, NL63 im Vergleich zu SARS-CoV-2 KW10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362497-7CAF-4748-AA62-52A25CB0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3451921"/>
            <a:ext cx="4076931" cy="245375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6C9D16C-308B-40B2-9CAA-1AB3D7310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191" y="3451921"/>
            <a:ext cx="4076931" cy="24537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8A7FF7C-54DA-479F-BC5F-D858E6CB4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72" y="952320"/>
            <a:ext cx="8246150" cy="245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2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Bildschirmpräsentation (4:3)</PresentationFormat>
  <Paragraphs>99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196</cp:revision>
  <cp:lastPrinted>2020-12-17T20:27:56Z</cp:lastPrinted>
  <dcterms:created xsi:type="dcterms:W3CDTF">2015-11-02T12:29:13Z</dcterms:created>
  <dcterms:modified xsi:type="dcterms:W3CDTF">2021-03-17T08:09:40Z</dcterms:modified>
</cp:coreProperties>
</file>