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7" r:id="rId3"/>
    <p:sldId id="268" r:id="rId4"/>
    <p:sldId id="269" r:id="rId5"/>
    <p:sldId id="265" r:id="rId6"/>
    <p:sldId id="266" r:id="rId7"/>
    <p:sldId id="270" r:id="rId8"/>
    <p:sldId id="262" r:id="rId9"/>
    <p:sldId id="26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2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15.03.2021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Angaben zu Testanlässen und Testmethoden im Meldesystem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15. März 2021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BDA31B1-FE4B-426E-AC28-49797498B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3B73A2-5E7C-42C2-BEDC-F2142805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21A9EEE-AA57-4CAF-B399-586002A0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A2EBB5-C25A-4612-B30A-6C7102FCA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C8F6123-D32C-4635-941B-A2BD3A4C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8EBE96-88EA-4084-9A98-9E9ACCF5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70DA992-70E6-4078-8887-4D21986B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übermittelte COVID-19-Fälle nach Referenzdefinition und Meldewoche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B5AB8C-90A8-4F4A-9C5C-3116B03D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426319"/>
            <a:ext cx="7559695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7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FD04E64-09F7-48F9-A4E8-A442300D2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1D1481-B27F-4A2D-A347-B05181DD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414F3D-50E4-4E51-8CEE-B9424590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FAC253-998B-44DC-810A-A2D7AC7E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übermittelte COVID-19-Fälle nach Referenzdefinition und Meldewoche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7019A5-3119-4D0E-9F94-1D7C238C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52" y="1445273"/>
            <a:ext cx="7559695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2EBB56-1758-4D36-B9DB-BB5180F0BD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E53A10-CF96-4650-98D0-A7455932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D21A01-9F94-4692-88B8-FA182ED6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8D22C0A-7015-42FF-8FFB-28277EC2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 mit erfüllter Referenzdefinition nach Meldewoche mit vorherigem Antigennachweis oder allein PCR-Nachweis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51FE26-A5A9-4A1A-875F-76179009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9004"/>
            <a:ext cx="6985642" cy="35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935CE-EE27-4941-B6D1-B4FA14FF8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2ABEE9-3F6B-42F8-97C2-2DCA46B3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B445FA-DEC7-46EC-A46B-2B5C3196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7B0966-2464-4DA5-A6B9-21DCDD0B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 gesamt und Anteil der Fälle bei denen neben PCR-Bestätigung auch Antigennachweis vorliegt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300197-6B84-4DFE-BDFF-F248A343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2" y="1397118"/>
            <a:ext cx="7681626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7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90B9D7-FDA2-48C1-9F8F-D7B78AC0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6BD84B-0018-4253-9B02-0129C3F8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3215240-DBFF-4ED8-945B-278FB8F1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pos. Antigennachweise (bestätigt und nicht bestätigt) nach Meldewoche und Anteil der mit PCR Bestätigten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6AE6E3-D848-4F30-B190-522E1D5C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8559"/>
            <a:ext cx="791939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7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0FA3B4-0BA7-4B30-BEAD-E1F802CA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11DEB96-6296-4BD4-B6DE-1E1D6747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7EFCAD-B383-41F7-A048-0551CDED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Variable „Fall bekannt durch“ nach Meldewoche und Anzahl übermittelte Fälle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48F8F6-F3BB-4A03-8322-48FE6EEED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3406"/>
            <a:ext cx="8405446" cy="32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0FA3B4-0BA7-4B30-BEAD-E1F802CA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11DEB96-6296-4BD4-B6DE-1E1D6747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97EFCAD-B383-41F7-A048-0551CDED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Variable „Fall bekannt durch“ nach Meldewoche und Anzahl übermittelte Fälle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702E92-9954-42F2-A0D3-D4E7A5D42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55" y="1577591"/>
            <a:ext cx="7571630" cy="29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3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A3E2BE-D56D-480A-88DE-95AA68E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352638-CFE1-441A-9E73-E9128204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2934105-64BC-4729-9B3B-32B1BBBF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Variable „Fall bekannt durch“ nach Meldewoche und Anteil der Nennungen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895FCAD-61E9-417A-A0F6-413DA78F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6915"/>
            <a:ext cx="7258052" cy="32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4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Bildschirmpräsentation (16:9)</PresentationFormat>
  <Paragraphs>28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ＭＳ 明朝</vt:lpstr>
      <vt:lpstr>Arial</vt:lpstr>
      <vt:lpstr>Calibri</vt:lpstr>
      <vt:lpstr>Wingdings</vt:lpstr>
      <vt:lpstr>Office-Design</vt:lpstr>
      <vt:lpstr>Angaben zu Testanlässen und Testmethoden im Meldesystem </vt:lpstr>
      <vt:lpstr>Anzahl übermittelte COVID-19-Fälle nach Referenzdefinition und Meldewoche</vt:lpstr>
      <vt:lpstr>Anteil übermittelte COVID-19-Fälle nach Referenzdefinition und Meldewoche</vt:lpstr>
      <vt:lpstr>COVID-19-Fälle mit erfüllter Referenzdefinition nach Meldewoche mit vorherigem Antigennachweis oder allein PCR-Nachweis</vt:lpstr>
      <vt:lpstr>COVID-19-Fälle gesamt und Anteil der Fälle bei denen neben PCR-Bestätigung auch Antigennachweis vorliegt</vt:lpstr>
      <vt:lpstr>Anzahl pos. Antigennachweise (bestätigt und nicht bestätigt) nach Meldewoche und Anteil der mit PCR Bestätigten</vt:lpstr>
      <vt:lpstr>Variable „Fall bekannt durch“ nach Meldewoche und Anzahl übermittelte Fälle</vt:lpstr>
      <vt:lpstr>Variable „Fall bekannt durch“ nach Meldewoche und Anzahl übermittelte Fälle</vt:lpstr>
      <vt:lpstr>Variable „Fall bekannt durch“ nach Meldewoche und Anteil der Nennungen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84</cp:revision>
  <dcterms:created xsi:type="dcterms:W3CDTF">2015-11-02T12:29:13Z</dcterms:created>
  <dcterms:modified xsi:type="dcterms:W3CDTF">2021-03-17T10:18:14Z</dcterms:modified>
</cp:coreProperties>
</file>