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1" r:id="rId6"/>
    <p:sldId id="263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60"/>
  </p:normalViewPr>
  <p:slideViewPr>
    <p:cSldViewPr>
      <p:cViewPr varScale="1">
        <p:scale>
          <a:sx n="97" d="100"/>
          <a:sy n="97" d="100"/>
        </p:scale>
        <p:origin x="145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17.03.2021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17.03.2021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17.03.2021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17.03.2021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177041" y="5734997"/>
            <a:ext cx="874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leicht gestiegen, Anzahl der Testungen leicht gestiegen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889C8E0A-48EE-40CB-8FC5-384DEACD76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8186" y="1578714"/>
            <a:ext cx="5702126" cy="3866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25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323528" y="609329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43933D2-687A-478F-AD7E-C653061CF16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450"/>
          <a:stretch/>
        </p:blipFill>
        <p:spPr>
          <a:xfrm>
            <a:off x="0" y="1318456"/>
            <a:ext cx="9144000" cy="4221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491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de-DE" dirty="0"/>
              <a:t>Probenrückstau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8A9DE08-7430-4A7D-9E50-8374F5993A7B}"/>
              </a:ext>
            </a:extLst>
          </p:cNvPr>
          <p:cNvSpPr txBox="1"/>
          <p:nvPr/>
        </p:nvSpPr>
        <p:spPr>
          <a:xfrm>
            <a:off x="89756" y="5380672"/>
            <a:ext cx="8964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Probenrückstau und Lieferengpässe unproblematisch 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aber: </a:t>
            </a:r>
            <a:r>
              <a:rPr lang="de-DE" dirty="0">
                <a:solidFill>
                  <a:srgbClr val="FF0000"/>
                </a:solidFill>
                <a:sym typeface="Wingdings" panose="05000000000000000000" pitchFamily="2" charset="2"/>
              </a:rPr>
              <a:t>Lieferschwierigkeiten für Pipettenspitzen im RKI!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810EA36-D238-4A64-8BB4-FB3A32C1372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375"/>
          <a:stretch/>
        </p:blipFill>
        <p:spPr>
          <a:xfrm>
            <a:off x="89756" y="1484784"/>
            <a:ext cx="8435610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129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7A5F88-2AC9-4E09-9151-1DA959EF4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Testzahlerfassung-VOC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9FF0B6AE-534B-414F-9246-B6254D8E09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941" t="21315" r="26732" b="13454"/>
          <a:stretch/>
        </p:blipFill>
        <p:spPr>
          <a:xfrm>
            <a:off x="1547664" y="1340769"/>
            <a:ext cx="6408712" cy="4865874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FE08402-DDF4-45E7-92D5-EE5CC5A292BC}"/>
              </a:ext>
            </a:extLst>
          </p:cNvPr>
          <p:cNvSpPr txBox="1"/>
          <p:nvPr/>
        </p:nvSpPr>
        <p:spPr>
          <a:xfrm>
            <a:off x="1331640" y="6398696"/>
            <a:ext cx="6724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Technisch bedingt werden noch Nachmeldungen für KW9+10 erwartet</a:t>
            </a:r>
          </a:p>
        </p:txBody>
      </p:sp>
    </p:spTree>
    <p:extLst>
      <p:ext uri="{BB962C8B-B14F-4D97-AF65-F5344CB8AC3E}">
        <p14:creationId xmlns:p14="http://schemas.microsoft.com/office/powerpoint/2010/main" val="1411340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8B16A2-CA5C-4A38-BDA8-5311AD698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63" y="333193"/>
            <a:ext cx="8229600" cy="1143000"/>
          </a:xfrm>
        </p:spPr>
        <p:txBody>
          <a:bodyPr>
            <a:normAutofit/>
          </a:bodyPr>
          <a:lstStyle/>
          <a:p>
            <a:r>
              <a:rPr lang="de-DE" sz="2800" dirty="0"/>
              <a:t>Erfasste AG-POCT in Einrichtungen</a:t>
            </a:r>
            <a:br>
              <a:rPr lang="de-DE" sz="2800" dirty="0"/>
            </a:br>
            <a:r>
              <a:rPr lang="de-DE" sz="2000" dirty="0"/>
              <a:t>Seit KW49, 2020 insgesamt 377.489 Testungen</a:t>
            </a:r>
            <a:endParaRPr lang="de-DE" sz="2000" b="1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4B50990-18BD-4003-B818-27EA8F91DB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2776"/>
            <a:ext cx="9144000" cy="457200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5A5243CE-105A-436F-AF92-7A4C7994BBC9}"/>
              </a:ext>
            </a:extLst>
          </p:cNvPr>
          <p:cNvSpPr txBox="1"/>
          <p:nvPr/>
        </p:nvSpPr>
        <p:spPr>
          <a:xfrm>
            <a:off x="345863" y="6381328"/>
            <a:ext cx="403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Für KW10 noch Nachtragungen erwartet</a:t>
            </a:r>
          </a:p>
        </p:txBody>
      </p:sp>
    </p:spTree>
    <p:extLst>
      <p:ext uri="{BB962C8B-B14F-4D97-AF65-F5344CB8AC3E}">
        <p14:creationId xmlns:p14="http://schemas.microsoft.com/office/powerpoint/2010/main" val="2942592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8B16A2-CA5C-4A38-BDA8-5311AD698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63" y="333193"/>
            <a:ext cx="8229600" cy="1143000"/>
          </a:xfrm>
        </p:spPr>
        <p:txBody>
          <a:bodyPr>
            <a:normAutofit/>
          </a:bodyPr>
          <a:lstStyle/>
          <a:p>
            <a:r>
              <a:rPr lang="de-DE" sz="2800" dirty="0"/>
              <a:t>Positive AG-POCT in Einrichtungen</a:t>
            </a:r>
            <a:endParaRPr lang="de-DE" sz="2800" b="1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3B977BF-5A7B-4C51-8967-09FD9D2837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1296"/>
            <a:ext cx="8229600" cy="4114800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3EE017E0-A29C-4661-B488-6D280523FD6A}"/>
              </a:ext>
            </a:extLst>
          </p:cNvPr>
          <p:cNvSpPr txBox="1"/>
          <p:nvPr/>
        </p:nvSpPr>
        <p:spPr>
          <a:xfrm>
            <a:off x="215516" y="5681199"/>
            <a:ext cx="871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Seit KW49, 2020 insgesamt 377.489 Testungen erfasst, davon  862 positiv (0,2%), davon 377 PCR-bestätigt (44%; vorläufige Daten, da viele Eintragungen einzeln nachgefragt werden müssen.) </a:t>
            </a:r>
          </a:p>
        </p:txBody>
      </p:sp>
    </p:spTree>
    <p:extLst>
      <p:ext uri="{BB962C8B-B14F-4D97-AF65-F5344CB8AC3E}">
        <p14:creationId xmlns:p14="http://schemas.microsoft.com/office/powerpoint/2010/main" val="151317655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Microsoft Office PowerPoint</Application>
  <PresentationFormat>Bildschirmpräsentation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Larissa</vt:lpstr>
      <vt:lpstr>Testzahlen und Positivquote</vt:lpstr>
      <vt:lpstr>Auslastung der Kapazitäten</vt:lpstr>
      <vt:lpstr>Probenrückstau</vt:lpstr>
      <vt:lpstr>Testzahlerfassung-VOC</vt:lpstr>
      <vt:lpstr>Erfasste AG-POCT in Einrichtungen Seit KW49, 2020 insgesamt 377.489 Testungen</vt:lpstr>
      <vt:lpstr>Positive AG-POCT in Einrichtungen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Hamouda, Osamah</cp:lastModifiedBy>
  <cp:revision>84</cp:revision>
  <dcterms:created xsi:type="dcterms:W3CDTF">2020-11-18T09:03:03Z</dcterms:created>
  <dcterms:modified xsi:type="dcterms:W3CDTF">2021-03-17T09:50:41Z</dcterms:modified>
</cp:coreProperties>
</file>