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264" r:id="rId5"/>
    <p:sldId id="734" r:id="rId6"/>
    <p:sldId id="736" r:id="rId7"/>
    <p:sldId id="735" r:id="rId8"/>
    <p:sldId id="733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6924" autoAdjust="0"/>
  </p:normalViewPr>
  <p:slideViewPr>
    <p:cSldViewPr snapToGrid="0" snapToObjects="1">
      <p:cViewPr>
        <p:scale>
          <a:sx n="70" d="100"/>
          <a:sy n="70" d="100"/>
        </p:scale>
        <p:origin x="1408" y="2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19.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16595"/>
              </p:ext>
            </p:extLst>
          </p:nvPr>
        </p:nvGraphicFramePr>
        <p:xfrm>
          <a:off x="561866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18.03.21)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+17.482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+8.100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96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+15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+ 113.096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+36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(2.629.750)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153.700]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[357/412]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+ 72.808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[2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.895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+9.100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+226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56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7.095.076 (8,5 %)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+81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2.401.700)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(74.358)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[150/412]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3.172.553 (3,8 %)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C2DCBC-D486-4266-8F1B-1AD9060FA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4" y="946208"/>
            <a:ext cx="8129759" cy="40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N=79.476 (COVID-19)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13FF78-9156-4D96-99BE-4A971DEC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502550"/>
            <a:ext cx="6236208" cy="44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7D710B6-1A15-43E6-92B3-546868136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520D55-825E-4A17-B708-C9AC151C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7E25EC-0A29-42F2-B620-C46573A1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verstorbene COVID-19-Fälle nach Meldewoche und Altersgruppe (Stand 19.03.2021)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D9E336-0D22-470D-BCC7-355A1252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7482036" cy="370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9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7D710B6-1A15-43E6-92B3-546868136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520D55-825E-4A17-B708-C9AC151C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7E25EC-0A29-42F2-B620-C46573A1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verstorbene COVID-19-Fälle nach Meldewoche und Altersgruppe (Stand 19.03.2021)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CA3A65-FC34-4951-B589-806100B8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830"/>
            <a:ext cx="7449499" cy="36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187004-A45D-46C4-A6EA-0C091CC53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844CBB-5A1F-46E4-993B-A5B5958D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7A9760-34C0-41B9-840A-3DEA621A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Altersmedian COVID-19-Fälle, Hospitalisierte, Verstorbene nach Meldewoche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4613AF-D3B8-4C9A-AFD6-0E2D0B42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6"/>
            <a:ext cx="7595811" cy="3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39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C99AC2-6FB2-4B47-A033-2F9C6358B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35" y="778840"/>
            <a:ext cx="7090530" cy="39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Bildschirmpräsentation (16:9)</PresentationFormat>
  <Paragraphs>86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N=79.476 (COVID-19)</vt:lpstr>
      <vt:lpstr>Anzahl verstorbene COVID-19-Fälle nach Meldewoche und Altersgruppe (Stand 19.03.2021)</vt:lpstr>
      <vt:lpstr>Anteil verstorbene COVID-19-Fälle nach Meldewoche und Altersgruppe (Stand 19.03.2021)</vt:lpstr>
      <vt:lpstr>Altersmedian COVID-19-Fälle, Hospitalisierte, Verstorbene nach Meldewoche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Nübel, Julia</cp:lastModifiedBy>
  <cp:revision>203</cp:revision>
  <dcterms:created xsi:type="dcterms:W3CDTF">2015-11-02T12:29:13Z</dcterms:created>
  <dcterms:modified xsi:type="dcterms:W3CDTF">2021-03-19T08:31:48Z</dcterms:modified>
</cp:coreProperties>
</file>