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728" r:id="rId4"/>
    <p:sldId id="732" r:id="rId5"/>
    <p:sldId id="264" r:id="rId6"/>
    <p:sldId id="729" r:id="rId7"/>
    <p:sldId id="733" r:id="rId8"/>
    <p:sldId id="730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6924" autoAdjust="0"/>
  </p:normalViewPr>
  <p:slideViewPr>
    <p:cSldViewPr snapToGrid="0" snapToObjects="1">
      <p:cViewPr varScale="1">
        <p:scale>
          <a:sx n="131" d="100"/>
          <a:sy n="131" d="100"/>
        </p:scale>
        <p:origin x="138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graue Einfärbung ist die Inzidenz von B.1.1.7. Die Umrandung in gelb oder rot gibt an, dass der Anteil der VOC in dem betroffenen Landkreis &gt;30% (gelb) oder &gt;50% an allen COVID-19 Fällen hat. (Daten für MW08)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64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22.03.2021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22.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71780"/>
              </p:ext>
            </p:extLst>
          </p:nvPr>
        </p:nvGraphicFramePr>
        <p:xfrm>
          <a:off x="561866" y="1406842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21.03.21)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+7.709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-500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107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+3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Impfung: + 120.024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+100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(2.667.225)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169.100]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[371/412]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+ 38.265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[3.056]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Aus intensivmedizinischer Behandlung entlassen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+8.200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+50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7.523.137 (9,0 %)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+49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2.423.400)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(74.714)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[199/412]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3.345.235 (4,0 %)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71DB96-017F-4D32-850E-1CFF79273F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6" y="973455"/>
            <a:ext cx="7445318" cy="3973450"/>
          </a:xfrm>
          <a:prstGeom prst="rect">
            <a:avLst/>
          </a:prstGeom>
          <a:noFill/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F8F249-543A-4E57-94EE-6AA4EBAFA0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E0E1E4-76E1-4922-8BF8-34FCBCBA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41B56E-3F8A-41D7-B543-BFB41DB3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6DB1C6-CB8D-4D64-913B-BCC8352F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0"/>
            <a:ext cx="85235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N=89.207 (COVID-19)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71FDBD-8732-4736-9322-F023AB0740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02104" y="471487"/>
            <a:ext cx="6106287" cy="44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5DAB4E7-60C7-4BEC-B1F1-03ED87314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E63287-ECB5-4397-9FFF-08EC54F2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FFE88B5-EFE1-4B95-B127-C92059AA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Inzidenz nach Altersgruppe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D69F6A-ED6E-48C2-8C58-AEFD3D8F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0" y="1184802"/>
            <a:ext cx="7439559" cy="39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3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9DB511-E95E-4AA8-9E7B-F4D895B328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43D536-F0E1-4162-88B3-C9C1A108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6CD3ED2-5463-454D-8FC0-236B0536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Wahrscheinliches Infektionsumfeld bei Ausbrüchen und Einzelfällen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3AB70B-DFC0-4055-AD9B-605E7DC8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616"/>
            <a:ext cx="5318150" cy="21880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98B3B8E-8AA3-48A0-87A4-4906B863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33" y="1690115"/>
            <a:ext cx="3664915" cy="30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5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93B1DD7-7FDB-41C2-8223-D2222A75A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637CE9-9F23-4757-B310-EA5B1B62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1721F5-51B1-4B2F-8383-C893D41F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DIVI-</a:t>
            </a:r>
            <a:r>
              <a:rPr lang="de-DE" dirty="0" err="1"/>
              <a:t>Intensivregister</a:t>
            </a:r>
            <a:r>
              <a:rPr lang="de-DE" dirty="0"/>
              <a:t>: COVID-19-Fälle auf Intensivstation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5AB025-573F-44D8-A65F-B705D03C4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30" y="1243584"/>
            <a:ext cx="2934049" cy="38999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A78054B-ED32-4394-AF22-4C53CD780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44" y="1362714"/>
            <a:ext cx="4861970" cy="37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Bildschirmpräsentation (16:9)</PresentationFormat>
  <Paragraphs>86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ＭＳ 明朝</vt:lpstr>
      <vt:lpstr>ＭＳ 明朝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7-Tage-Inzidenz der Bundesländer nach Berichtsdatum </vt:lpstr>
      <vt:lpstr>PowerPoint-Präsentation</vt:lpstr>
      <vt:lpstr>Geografische Verteilung 7-Tage-Inzidenz nach Landkreis, N=89.207 (COVID-19)</vt:lpstr>
      <vt:lpstr>Inzidenz nach Altersgruppe</vt:lpstr>
      <vt:lpstr>Wahrscheinliches Infektionsumfeld bei Ausbrüchen und Einzelfällen</vt:lpstr>
      <vt:lpstr>DIVI-Intensivregister: COVID-19-Fälle auf Intensivstation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208</cp:revision>
  <dcterms:created xsi:type="dcterms:W3CDTF">2015-11-02T12:29:13Z</dcterms:created>
  <dcterms:modified xsi:type="dcterms:W3CDTF">2021-03-22T11:55:11Z</dcterms:modified>
</cp:coreProperties>
</file>