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9"/>
  </p:notesMasterIdLst>
  <p:sldIdLst>
    <p:sldId id="262" r:id="rId3"/>
    <p:sldId id="273" r:id="rId4"/>
    <p:sldId id="271" r:id="rId5"/>
    <p:sldId id="269" r:id="rId6"/>
    <p:sldId id="270" r:id="rId7"/>
    <p:sldId id="27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isler, Marie-Luise" initials="ZM" lastIdx="1" clrIdx="0">
    <p:extLst>
      <p:ext uri="{19B8F6BF-5375-455C-9EA6-DF929625EA0E}">
        <p15:presenceInfo xmlns:p15="http://schemas.microsoft.com/office/powerpoint/2012/main" userId="Zeisler, Marie-Luise" providerId="None"/>
      </p:ext>
    </p:extLst>
  </p:cmAuthor>
  <p:cmAuthor id="2" name="Gaida, Lissy" initials="GL" lastIdx="2" clrIdx="1">
    <p:extLst>
      <p:ext uri="{19B8F6BF-5375-455C-9EA6-DF929625EA0E}">
        <p15:presenceInfo xmlns:p15="http://schemas.microsoft.com/office/powerpoint/2012/main" userId="Gaida, Liss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38E1-8BD9-434D-B043-5BD941F7085A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4274C-244B-4A69-8F3A-E5B2D2D1BB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61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19A38-21FB-46A7-BCE3-D0C9418CA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BBB320-86E6-4EBD-AEE9-F5A8FCC72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9C50B6-20BE-489D-B2C7-4F434542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4EA339-B33B-4778-B88C-0A6AFFEA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46B4FD-E7E4-415F-845F-5528161D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76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D7DB8-2C95-4F80-8C3F-4692E8D5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0772EE-F5DD-4E79-BDBA-2A08971E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9E98E8-503B-43A7-A421-F23FC308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C8C105-A3C7-4356-A566-7EA242BF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754744-2C05-4C89-AD57-9046E029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78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34AF512-43FD-4B0F-9AD6-79B844EE8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7D8944-5FD3-4898-9FC5-7E4AB8357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890EB1-B906-4114-9E66-4261C2DC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C5692A-C223-4097-9A34-3E550C93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B857B-55AD-41EE-A00B-EBA75F2E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11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566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616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807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821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61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08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42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17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D1D88-A448-4C0C-8CA6-ACEBE817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FED527-178B-4976-BE8E-517BEAD4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55D7A7-6299-421D-90BC-378C7333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F06F29-3FAD-454C-B0B1-85784011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9B85D3-06C8-4BB1-8699-06612522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960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39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640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80A1F-6381-4271-9B76-772CE9F1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CE54E2-CFD4-4B78-8F99-74830394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AC726-9289-42A3-99BD-8538F07D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5637E-D9C0-4089-851F-C7DC6C3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A5B69-3AD6-46E8-8F2D-5DF034F8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A81-1CE3-45C5-BDF9-81110F6763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058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D1272-C6C9-4965-9B6C-84CD09A6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5F5EBE-0392-4867-B528-BBB1AA20C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B2B46A-DC48-419C-992F-DD1AE26D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C67255-8685-4A68-A8D1-1AD5B303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EB63BF-D503-489A-A66B-EDC986CA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A81-1CE3-45C5-BDF9-81110F6763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9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5018F-19E3-4215-8EDE-CE3304D0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EB8623-8FEE-44BD-BA5A-A1A6770B5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EA271-C82D-4953-A6CD-7B666F7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38449D-EA30-4504-BB4F-318CC3A3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32455-FCDA-4DB4-8C52-8BB0DD50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40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B6282-B421-4F3B-A5EA-1D9F7AA5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904F96-3565-4535-B177-FFF74D64D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99110C-4537-43EF-B6CF-10B7FAD0D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1B9F93-3666-45FD-97F8-C7DC72C1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CAF230-0A67-45B4-A6DC-ED205B5F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B0D1D3-DECB-424F-9CC3-5817CEB6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08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960EA-4DEB-4B96-B905-E3EC3964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862952-7CB8-4442-BF3D-3E45FF2F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6688FE-6BD0-4998-BF90-DDEE7E04C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E9DB7B-421C-4F3F-B2E1-4BAEA96EF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C65E05-8981-4561-867F-DE7C4EAE9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901E4C-D0BE-4E3C-AFD3-DE5DE72B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DBC88E-51C7-4BCC-9F4B-D6D8A918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5EE52E1-419E-4EC8-8F02-C4A1FBBF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45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43517-BF83-4F00-A6EC-EFBFE10C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087141-3371-402E-9EDA-4832C3FC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963640-5ECE-4D02-8970-EACCFCB6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7CF97C-31F7-482E-B1A6-E43A5351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58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ACFAC4-C91E-4846-A66C-0E28B81A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D9518C-D3B2-41D6-A19C-A27A0B8C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BF9BB4-02FE-4DC5-9204-6A039E3B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A81F3-C2F3-4EB7-AA2D-47181E1C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B6DE46-2B07-4F4B-BEC7-4D4FC606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602683-1B32-4314-BD02-6D5244355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82A393-F275-4F6D-A9E3-C5A6A662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ABC232-39F4-420D-8290-52C572A1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6DC132-7126-47B4-AC08-7E265596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0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29FC5-ED3A-4395-8431-D908B403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50B10A-7820-41CB-8B21-5273F7334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11E6C6-24F9-4173-A7D8-FDF01EC8C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1CECC1-7A67-4FDC-8F01-B38DDB40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CFCACD-8635-46ED-95ED-4769A19C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E77AD4-83C6-48A6-AAA1-C0696984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33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t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291F9F-EA35-4ABE-8DF4-FA8F5448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917D49-2F22-4305-B8EA-42CDFA79E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B5D0E1-4288-4886-BAA0-CBD30861E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24.03.2021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5EC8F5-5E03-460E-B170-9AF7389E7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DEA: Upload-Funktion zum Testergebnis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EC53B9-6D53-4199-B8CF-8B5EBD771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0DE02-6B6D-47FF-B649-E27E648A9F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8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24.03.2021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DEA: Upload-Funktion zum Testergebnis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05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247218" y="2264829"/>
            <a:ext cx="6121822" cy="1687127"/>
          </a:xfrm>
        </p:spPr>
        <p:txBody>
          <a:bodyPr>
            <a:normAutofit/>
          </a:bodyPr>
          <a:lstStyle/>
          <a:p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Digitale Einreiseanmeldung</a:t>
            </a:r>
            <a:br>
              <a:rPr lang="de-DE" sz="2667" dirty="0">
                <a:latin typeface="+mn-lt"/>
              </a:rPr>
            </a:br>
            <a:br>
              <a:rPr lang="de-DE" sz="2667" dirty="0">
                <a:latin typeface="+mn-lt"/>
              </a:rPr>
            </a:br>
            <a:r>
              <a:rPr lang="de-DE" sz="2400" dirty="0">
                <a:latin typeface="+mn-lt"/>
              </a:rPr>
              <a:t>Upload-Funktion zum Testergebnis </a:t>
            </a:r>
            <a:endParaRPr lang="de-DE" sz="2667" dirty="0">
              <a:latin typeface="+mn-lt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1135727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Krisenstab, 24.03.2021 </a:t>
            </a:r>
          </a:p>
          <a:p>
            <a:r>
              <a:rPr lang="de-DE" dirty="0"/>
              <a:t>Patrick Schmich, DEA-Team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F4AE838-336E-4C0E-B3D4-BFFD682AD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282188"/>
            <a:ext cx="10644861" cy="4945751"/>
          </a:xfrm>
        </p:spPr>
        <p:txBody>
          <a:bodyPr>
            <a:normAutofit/>
          </a:bodyPr>
          <a:lstStyle/>
          <a:p>
            <a:r>
              <a:rPr lang="de-DE" sz="2400" dirty="0"/>
              <a:t>Die Website für die Digitale Einreiseanmeldung (DEA) seit 08. November 2020 online</a:t>
            </a:r>
          </a:p>
          <a:p>
            <a:r>
              <a:rPr lang="de-DE" sz="2400" dirty="0"/>
              <a:t>RKI ist seit 01. Dezember 2020 Herausgeber der DEA</a:t>
            </a:r>
          </a:p>
          <a:p>
            <a:r>
              <a:rPr lang="de-DE" sz="2400" dirty="0"/>
              <a:t>Einreise aus Risikogebieten erfordert neben der DEA auch Nachweis eines negativen Testergebnisses</a:t>
            </a:r>
          </a:p>
          <a:p>
            <a:r>
              <a:rPr lang="de-DE" sz="2400" dirty="0"/>
              <a:t>Bisher mussten Gesundheitsämter (GÄ) dieses Testergebnis von den Reisenden separat (z.B. per Email) einfordern</a:t>
            </a:r>
          </a:p>
          <a:p>
            <a:r>
              <a:rPr lang="de-DE" sz="2400" dirty="0" err="1"/>
              <a:t>Uploadmöglichkeit</a:t>
            </a:r>
            <a:r>
              <a:rPr lang="de-DE" sz="2400" dirty="0"/>
              <a:t> innerhalb der DEA ermöglicht Verknüpfung mit Einreiseanmeldung </a:t>
            </a:r>
          </a:p>
          <a:p>
            <a:r>
              <a:rPr lang="de-DE" sz="2400" dirty="0"/>
              <a:t>Vorteile:</a:t>
            </a:r>
          </a:p>
          <a:p>
            <a:pPr lvl="1"/>
            <a:r>
              <a:rPr lang="de-DE" dirty="0"/>
              <a:t>Arbeitserleichterung für GÄ</a:t>
            </a:r>
          </a:p>
          <a:p>
            <a:pPr lvl="1"/>
            <a:r>
              <a:rPr lang="de-DE" dirty="0"/>
              <a:t>Weniger Aufwand für Reisende (kein zusätzlicher Kontakt notwendig)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8A8296-629A-4B03-8013-65033712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8D287D-B262-4FB6-91A4-2A5922A5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46E46D-2CC1-42D7-8664-27711BC4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48433AB9-4A8B-47D0-BC1D-0DE24B26FAEF}"/>
              </a:ext>
            </a:extLst>
          </p:cNvPr>
          <p:cNvSpPr txBox="1">
            <a:spLocks/>
          </p:cNvSpPr>
          <p:nvPr/>
        </p:nvSpPr>
        <p:spPr>
          <a:xfrm>
            <a:off x="753102" y="329800"/>
            <a:ext cx="10499877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119871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509993-4DBC-4F24-B774-67B151F45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055" y="1732426"/>
            <a:ext cx="6326292" cy="4454592"/>
          </a:xfrm>
        </p:spPr>
        <p:txBody>
          <a:bodyPr>
            <a:normAutofit/>
          </a:bodyPr>
          <a:lstStyle/>
          <a:p>
            <a:r>
              <a:rPr lang="de-DE" sz="2400" dirty="0"/>
              <a:t>Reisende erhalten beim Ausfüllen der DEA eine </a:t>
            </a:r>
            <a:r>
              <a:rPr lang="de-DE" sz="2400" b="1" dirty="0"/>
              <a:t>PIN zum Upload des Testergebnisses </a:t>
            </a:r>
            <a:r>
              <a:rPr lang="de-DE" sz="2400" dirty="0"/>
              <a:t>(via SMS oder E-Mail)</a:t>
            </a:r>
          </a:p>
          <a:p>
            <a:endParaRPr lang="de-DE" sz="2400" dirty="0"/>
          </a:p>
          <a:p>
            <a:r>
              <a:rPr lang="de-DE" sz="2400" dirty="0"/>
              <a:t>Upload erfolgt vorerst </a:t>
            </a:r>
            <a:r>
              <a:rPr lang="de-DE" sz="2400" b="1" dirty="0"/>
              <a:t>freiwillig</a:t>
            </a:r>
            <a:br>
              <a:rPr lang="de-DE" sz="2400" dirty="0"/>
            </a:br>
            <a:r>
              <a:rPr lang="de-DE" sz="2400" dirty="0"/>
              <a:t>(Novellierung der Einreise-VO geplant) </a:t>
            </a:r>
          </a:p>
          <a:p>
            <a:endParaRPr lang="de-DE" sz="2400" dirty="0"/>
          </a:p>
          <a:p>
            <a:r>
              <a:rPr lang="de-DE" sz="2400" dirty="0" err="1"/>
              <a:t>Uploadfunktion</a:t>
            </a:r>
            <a:r>
              <a:rPr lang="de-DE" sz="2400" dirty="0"/>
              <a:t> ggf. für andere Anwendungen adaptierbar (</a:t>
            </a:r>
            <a:r>
              <a:rPr lang="de-DE" sz="2400" b="1" dirty="0"/>
              <a:t>Interoperabilität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BC7AF8-3B0F-40A0-9F9F-CE89E814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230" y="1674213"/>
            <a:ext cx="4421937" cy="4131445"/>
          </a:xfrm>
          <a:prstGeom prst="rect">
            <a:avLst/>
          </a:prstGeom>
          <a:ln w="22225">
            <a:noFill/>
          </a:ln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15F2CD8-667B-4FEF-854E-503D84D95EDD}"/>
              </a:ext>
            </a:extLst>
          </p:cNvPr>
          <p:cNvSpPr/>
          <p:nvPr/>
        </p:nvSpPr>
        <p:spPr>
          <a:xfrm>
            <a:off x="6631351" y="2729957"/>
            <a:ext cx="738131" cy="36576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85C2970-B36D-4D5D-AEC5-F950BD08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D9F61BB-A8BB-4EA1-82DB-CA61841F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350358-0C2A-4479-82A8-F0937253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76E6A70D-5825-4C29-A6FF-55E9E704F868}"/>
              </a:ext>
            </a:extLst>
          </p:cNvPr>
          <p:cNvSpPr txBox="1">
            <a:spLocks/>
          </p:cNvSpPr>
          <p:nvPr/>
        </p:nvSpPr>
        <p:spPr>
          <a:xfrm>
            <a:off x="753102" y="329800"/>
            <a:ext cx="10499877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Ablauf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B2F3D53-BB94-4553-8497-1604EA2D5E5A}"/>
              </a:ext>
            </a:extLst>
          </p:cNvPr>
          <p:cNvSpPr/>
          <p:nvPr/>
        </p:nvSpPr>
        <p:spPr>
          <a:xfrm>
            <a:off x="11252979" y="1639147"/>
            <a:ext cx="939021" cy="853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96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FFFA32-DCB0-4419-9B23-348CEDCF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4</a:t>
            </a:fld>
            <a:endParaRPr lang="de-DE">
              <a:latin typeface="Calibri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B180D6-9850-464F-9454-2B5500EE3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6841" r="21771" b="14825"/>
          <a:stretch/>
        </p:blipFill>
        <p:spPr>
          <a:xfrm>
            <a:off x="7220618" y="-154441"/>
            <a:ext cx="4563045" cy="712377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62D538-15E0-4191-8D9C-7EFA7965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>
                <a:latin typeface="Calibri"/>
              </a:rPr>
              <a:t>24.03.2021</a:t>
            </a:r>
            <a:endParaRPr lang="de-DE" dirty="0">
              <a:latin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202F19E-ABFB-438B-AED8-79FDCE89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2" y="329800"/>
            <a:ext cx="10499877" cy="952388"/>
          </a:xfrm>
        </p:spPr>
        <p:txBody>
          <a:bodyPr/>
          <a:lstStyle/>
          <a:p>
            <a:r>
              <a:rPr lang="de-DE" sz="3200" dirty="0"/>
              <a:t>Upload als eigene Anwendung I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10E09B0-AAC2-44C4-A69B-94FF62853640}"/>
              </a:ext>
            </a:extLst>
          </p:cNvPr>
          <p:cNvSpPr txBox="1"/>
          <p:nvPr/>
        </p:nvSpPr>
        <p:spPr>
          <a:xfrm>
            <a:off x="753102" y="1766429"/>
            <a:ext cx="6413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Begrenzung der erlaubten </a:t>
            </a:r>
            <a:r>
              <a:rPr lang="de-DE" sz="2400" b="1" dirty="0"/>
              <a:t>(Bild-) Dateiformate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PDF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JPEG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PNG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HEIF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BMP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Upload von </a:t>
            </a:r>
            <a:r>
              <a:rPr lang="de-DE" sz="2400" b="1" dirty="0"/>
              <a:t>max. zwei Dokumenten </a:t>
            </a:r>
            <a:r>
              <a:rPr lang="de-DE" sz="2400" dirty="0"/>
              <a:t>möglich</a:t>
            </a:r>
          </a:p>
          <a:p>
            <a:pPr>
              <a:buClr>
                <a:srgbClr val="0070C0"/>
              </a:buClr>
            </a:pPr>
            <a:endParaRPr lang="de-DE" sz="24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Verifizierung mittels PIN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F5B0161-62F8-41D0-BECC-1EDC7388F5FB}"/>
              </a:ext>
            </a:extLst>
          </p:cNvPr>
          <p:cNvSpPr/>
          <p:nvPr/>
        </p:nvSpPr>
        <p:spPr>
          <a:xfrm>
            <a:off x="7462421" y="2678946"/>
            <a:ext cx="3969529" cy="2495550"/>
          </a:xfrm>
          <a:prstGeom prst="roundRect">
            <a:avLst/>
          </a:prstGeom>
          <a:solidFill>
            <a:srgbClr val="00B0F0">
              <a:alpha val="5000"/>
            </a:srgbClr>
          </a:solidFill>
          <a:ln w="6350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D042F5-C474-4D07-9925-56EF7524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</p:spTree>
    <p:extLst>
      <p:ext uri="{BB962C8B-B14F-4D97-AF65-F5344CB8AC3E}">
        <p14:creationId xmlns:p14="http://schemas.microsoft.com/office/powerpoint/2010/main" val="20812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FFFA32-DCB0-4419-9B23-348CEDCF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5</a:t>
            </a:fld>
            <a:endParaRPr lang="de-DE" dirty="0">
              <a:latin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2FDB93-9DE8-42E7-A413-11FD9D58C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" t="222"/>
          <a:stretch/>
        </p:blipFill>
        <p:spPr>
          <a:xfrm>
            <a:off x="7010400" y="53975"/>
            <a:ext cx="4543396" cy="6723942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62D538-15E0-4191-8D9C-7EFA7965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>
                <a:latin typeface="Calibri"/>
              </a:rPr>
              <a:t>24.03.2021</a:t>
            </a:r>
            <a:endParaRPr lang="de-DE" dirty="0">
              <a:latin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7189A5E-12E2-4762-824C-527D20A27CDF}"/>
              </a:ext>
            </a:extLst>
          </p:cNvPr>
          <p:cNvSpPr txBox="1"/>
          <p:nvPr/>
        </p:nvSpPr>
        <p:spPr>
          <a:xfrm>
            <a:off x="638205" y="1661494"/>
            <a:ext cx="5923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de-DE" sz="2400" dirty="0"/>
              <a:t>Upload </a:t>
            </a:r>
            <a:r>
              <a:rPr lang="de-DE" sz="2400" b="1" dirty="0"/>
              <a:t>während</a:t>
            </a:r>
            <a:r>
              <a:rPr lang="de-DE" sz="2400" dirty="0"/>
              <a:t> oder </a:t>
            </a:r>
            <a:r>
              <a:rPr lang="de-DE" sz="2400" b="1" dirty="0"/>
              <a:t>nach</a:t>
            </a:r>
            <a:r>
              <a:rPr lang="de-DE" sz="2400" dirty="0"/>
              <a:t> der Anmeldung möglich</a:t>
            </a:r>
          </a:p>
          <a:p>
            <a:pPr>
              <a:buClr>
                <a:srgbClr val="0070C0"/>
              </a:buClr>
              <a:tabLst>
                <a:tab pos="628650" algn="l"/>
              </a:tabLst>
            </a:pPr>
            <a:endParaRPr lang="de-DE" sz="24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de-DE" sz="2400" dirty="0"/>
              <a:t>Verknüpfung mit Formular-ID über PIN 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	ermöglicht Zuordnung im GA 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2400" dirty="0">
                <a:sym typeface="Wingdings" panose="05000000000000000000" pitchFamily="2" charset="2"/>
              </a:rPr>
              <a:t> 	zu bereits erfolgter Anmeldung</a:t>
            </a:r>
            <a:endParaRPr lang="de-DE" sz="24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b="1" dirty="0"/>
              <a:t>Individualisierter Link</a:t>
            </a:r>
            <a:r>
              <a:rPr lang="de-DE" sz="2400" dirty="0"/>
              <a:t> &amp; QR-Code auf </a:t>
            </a:r>
            <a:br>
              <a:rPr lang="de-DE" sz="2400" dirty="0"/>
            </a:br>
            <a:r>
              <a:rPr lang="de-DE" sz="2400" dirty="0"/>
              <a:t>PDF-Bestätigung</a:t>
            </a:r>
          </a:p>
          <a:p>
            <a:pPr>
              <a:buClr>
                <a:srgbClr val="0070C0"/>
              </a:buClr>
            </a:pPr>
            <a:endParaRPr lang="de-DE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11AAAE3-0563-4C0D-BD73-393CE9855F22}"/>
              </a:ext>
            </a:extLst>
          </p:cNvPr>
          <p:cNvSpPr/>
          <p:nvPr/>
        </p:nvSpPr>
        <p:spPr>
          <a:xfrm>
            <a:off x="6942123" y="3524250"/>
            <a:ext cx="4679950" cy="2940050"/>
          </a:xfrm>
          <a:prstGeom prst="roundRect">
            <a:avLst/>
          </a:prstGeom>
          <a:solidFill>
            <a:srgbClr val="00B0F0">
              <a:alpha val="5000"/>
            </a:srgbClr>
          </a:solidFill>
          <a:ln w="6350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8C0685A2-087E-4089-81F0-FB3968DA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2" y="329800"/>
            <a:ext cx="6189021" cy="952388"/>
          </a:xfrm>
        </p:spPr>
        <p:txBody>
          <a:bodyPr/>
          <a:lstStyle/>
          <a:p>
            <a:r>
              <a:rPr lang="de-DE" sz="3200" dirty="0"/>
              <a:t>Upload als eigene Anwendung II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CBDBA-02C7-4860-8651-E76B670B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</p:spTree>
    <p:extLst>
      <p:ext uri="{BB962C8B-B14F-4D97-AF65-F5344CB8AC3E}">
        <p14:creationId xmlns:p14="http://schemas.microsoft.com/office/powerpoint/2010/main" val="21438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0C2D53-8AB1-4F1B-903A-7654BC132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971" y="1901758"/>
            <a:ext cx="6548845" cy="2554843"/>
          </a:xfrm>
        </p:spPr>
        <p:txBody>
          <a:bodyPr>
            <a:normAutofit/>
          </a:bodyPr>
          <a:lstStyle/>
          <a:p>
            <a:r>
              <a:rPr lang="de-DE" sz="2400" dirty="0"/>
              <a:t>Gesundheitsämter können in deren Gesamtansicht nachvollziehen, wer </a:t>
            </a:r>
            <a:br>
              <a:rPr lang="de-DE" sz="2400" dirty="0"/>
            </a:br>
            <a:r>
              <a:rPr lang="de-DE" sz="2400" dirty="0"/>
              <a:t>Upload vorgenommen hat</a:t>
            </a:r>
          </a:p>
          <a:p>
            <a:endParaRPr lang="de-DE" sz="2400" dirty="0"/>
          </a:p>
          <a:p>
            <a:r>
              <a:rPr lang="de-DE" sz="2400" dirty="0"/>
              <a:t>Herunterladen der Dokumente (max. 2) in Detailansicht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BF4AFF-AD0F-4A51-989B-9F04B076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C020FB-8AB8-418F-BB93-1D3182E3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F77566-06FE-488A-9D48-7CE0195A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64" y="4567185"/>
            <a:ext cx="8310908" cy="16947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1B35CD2-70CC-4DE6-B69C-5BBD607D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011" y="2177114"/>
            <a:ext cx="4506386" cy="24525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6639B39-12FE-4091-9A80-E1C7EFF84BF8}"/>
              </a:ext>
            </a:extLst>
          </p:cNvPr>
          <p:cNvSpPr/>
          <p:nvPr/>
        </p:nvSpPr>
        <p:spPr>
          <a:xfrm>
            <a:off x="7341328" y="1898825"/>
            <a:ext cx="2534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Gesamtansicht (Liste):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207B803-3FD5-4EA3-AB94-2826C9CC3841}"/>
              </a:ext>
            </a:extLst>
          </p:cNvPr>
          <p:cNvSpPr/>
          <p:nvPr/>
        </p:nvSpPr>
        <p:spPr>
          <a:xfrm>
            <a:off x="1001487" y="4456602"/>
            <a:ext cx="2953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Detailansicht (Download):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D55E45DE-29C1-4CAF-875E-DC4659F26DE0}"/>
              </a:ext>
            </a:extLst>
          </p:cNvPr>
          <p:cNvSpPr/>
          <p:nvPr/>
        </p:nvSpPr>
        <p:spPr>
          <a:xfrm>
            <a:off x="6603197" y="2704520"/>
            <a:ext cx="738131" cy="36576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5273CD4C-9BE3-4A4F-8B47-097730BD7643}"/>
              </a:ext>
            </a:extLst>
          </p:cNvPr>
          <p:cNvSpPr/>
          <p:nvPr/>
        </p:nvSpPr>
        <p:spPr>
          <a:xfrm rot="5400000">
            <a:off x="3993552" y="4036480"/>
            <a:ext cx="554039" cy="36576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20C17A-EF66-411B-AC7C-66BFDA9C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DEA: Upload-Funktion zum Testergebnis 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4B9FB92A-73B6-4373-8FBE-BDC444ADCFED}"/>
              </a:ext>
            </a:extLst>
          </p:cNvPr>
          <p:cNvSpPr txBox="1">
            <a:spLocks/>
          </p:cNvSpPr>
          <p:nvPr/>
        </p:nvSpPr>
        <p:spPr>
          <a:xfrm>
            <a:off x="753102" y="329800"/>
            <a:ext cx="10499877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Handhabung im GA-Portal</a:t>
            </a:r>
          </a:p>
        </p:txBody>
      </p:sp>
    </p:spTree>
    <p:extLst>
      <p:ext uri="{BB962C8B-B14F-4D97-AF65-F5344CB8AC3E}">
        <p14:creationId xmlns:p14="http://schemas.microsoft.com/office/powerpoint/2010/main" val="282106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Breitbild</PresentationFormat>
  <Paragraphs>57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 Digitale Einreiseanmeldung  Upload-Funktion zum Testergebnis </vt:lpstr>
      <vt:lpstr>PowerPoint-Präsentation</vt:lpstr>
      <vt:lpstr>PowerPoint-Präsentation</vt:lpstr>
      <vt:lpstr>Upload als eigene Anwendung I</vt:lpstr>
      <vt:lpstr>Upload als eigene Anwendung II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Einreiseanmeldung  Upload-Funktion zum Testergebnis</dc:title>
  <dc:creator>Werth, Katrin</dc:creator>
  <cp:lastModifiedBy>Zeisler, Marie-Luise</cp:lastModifiedBy>
  <cp:revision>38</cp:revision>
  <dcterms:created xsi:type="dcterms:W3CDTF">2021-03-15T12:08:00Z</dcterms:created>
  <dcterms:modified xsi:type="dcterms:W3CDTF">2021-03-24T08:55:59Z</dcterms:modified>
</cp:coreProperties>
</file>