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6" r:id="rId3"/>
    <p:sldId id="276" r:id="rId4"/>
    <p:sldId id="277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24.03.2021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Probeneingang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6511675" y="2815780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3042410" y="3228153"/>
            <a:ext cx="57173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116511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7105107" y="2964623"/>
            <a:ext cx="16546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C9D64A20-3C74-4E71-A16B-7FBD8830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80016"/>
              </p:ext>
            </p:extLst>
          </p:nvPr>
        </p:nvGraphicFramePr>
        <p:xfrm>
          <a:off x="349671" y="113583"/>
          <a:ext cx="2551249" cy="2791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441326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253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Week 20/21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10950914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14.1%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68428291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10.56%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211391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6279269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96787082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6.25%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6451088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7.28%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1650594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7.19%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8387110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7.41%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79585518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4.19%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72188816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5.39%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6215244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6,22%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58043501"/>
                  </a:ext>
                </a:extLst>
              </a:tr>
            </a:tbl>
          </a:graphicData>
        </a:graphic>
      </p:graphicFrame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176808" y="827031"/>
            <a:ext cx="29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Sentinel 2020/21 KW10: 3271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KW10: 3071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6434598" y="2525695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748989" y="2664194"/>
            <a:ext cx="10108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942862" y="2369725"/>
            <a:ext cx="8169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453815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25E7D8-E55F-4258-B637-911067AE3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54" y="3316336"/>
            <a:ext cx="8757521" cy="31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24.03.2021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919330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486400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936951" y="1441725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2169681" y="130919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994261" y="1440000"/>
            <a:ext cx="77537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BD88DF-F50F-45D5-8ADB-E617B4676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6" y="1570805"/>
            <a:ext cx="8145881" cy="31018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54061E-2069-44A6-989E-2D69232B3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46" y="4764356"/>
            <a:ext cx="4159084" cy="11778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22F065-A909-4B9E-A306-09D774E85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105" y="4764355"/>
            <a:ext cx="3955822" cy="1177887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769634" y="1169664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7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steigt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DAB4DF-3018-421F-97E9-7EA5D648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3" y="583534"/>
            <a:ext cx="4584589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CF9A78-295D-4E21-9A48-99B21F05F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3" y="3469942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0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469411" cy="365125"/>
          </a:xfrm>
        </p:spPr>
        <p:txBody>
          <a:bodyPr/>
          <a:lstStyle/>
          <a:p>
            <a:r>
              <a:rPr lang="de-DE" dirty="0"/>
              <a:t>Saisonale Coronaviren, NL63 im Vergleich zu SARS-CoV-2 KW10+11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033EFB-27CF-4742-ABA4-CA60BFCD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72" y="3453843"/>
            <a:ext cx="4067363" cy="244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5AABE1-CFE4-4679-B217-3ADE0FFE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2" y="945083"/>
            <a:ext cx="8248392" cy="24560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2F0F34A-5E8B-4611-8666-3017EA0A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586" y="3453843"/>
            <a:ext cx="4072778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Bildschirmpräsentation (4:3)</PresentationFormat>
  <Paragraphs>103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205</cp:revision>
  <cp:lastPrinted>2020-12-17T20:27:56Z</cp:lastPrinted>
  <dcterms:created xsi:type="dcterms:W3CDTF">2015-11-02T12:29:13Z</dcterms:created>
  <dcterms:modified xsi:type="dcterms:W3CDTF">2021-03-23T19:42:26Z</dcterms:modified>
</cp:coreProperties>
</file>