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>
      <p:cViewPr varScale="1">
        <p:scale>
          <a:sx n="63" d="100"/>
          <a:sy n="63" d="100"/>
        </p:scale>
        <p:origin x="1396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177041" y="5734997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deutlich gestiegen (7,9%), Anzahl der Testungen leicht gestiegen</a:t>
            </a:r>
          </a:p>
        </p:txBody>
      </p:sp>
    </p:spTree>
    <p:extLst>
      <p:ext uri="{BB962C8B-B14F-4D97-AF65-F5344CB8AC3E}">
        <p14:creationId xmlns:p14="http://schemas.microsoft.com/office/powerpoint/2010/main" val="247925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323528" y="609329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1126892-C417-4861-9EFA-74B0BAB6139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450"/>
          <a:stretch/>
        </p:blipFill>
        <p:spPr>
          <a:xfrm>
            <a:off x="0" y="1318456"/>
            <a:ext cx="9144000" cy="422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49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de-DE" dirty="0"/>
              <a:t>Probenrückstau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8A9DE08-7430-4A7D-9E50-8374F5993A7B}"/>
              </a:ext>
            </a:extLst>
          </p:cNvPr>
          <p:cNvSpPr txBox="1"/>
          <p:nvPr/>
        </p:nvSpPr>
        <p:spPr>
          <a:xfrm>
            <a:off x="89756" y="5380672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Probenrückstau und Lieferengpässe unproblematisch 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aber: </a:t>
            </a:r>
            <a:r>
              <a:rPr lang="de-DE" dirty="0">
                <a:solidFill>
                  <a:srgbClr val="FF0000"/>
                </a:solidFill>
                <a:sym typeface="Wingdings" panose="05000000000000000000" pitchFamily="2" charset="2"/>
              </a:rPr>
              <a:t>massive Lieferschwierigkeiten für Pipettenspitzen im RKI!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AF5625B-0F40-46D8-A41C-87C1827626A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194"/>
          <a:stretch/>
        </p:blipFill>
        <p:spPr>
          <a:xfrm>
            <a:off x="0" y="1628800"/>
            <a:ext cx="9144000" cy="304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29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7A5F88-2AC9-4E09-9151-1DA959EF4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Testzahlerfassung-VOC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9FF0B6AE-534B-414F-9246-B6254D8E09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941" t="21315" r="26732" b="13454"/>
          <a:stretch/>
        </p:blipFill>
        <p:spPr>
          <a:xfrm>
            <a:off x="1547664" y="1340769"/>
            <a:ext cx="6408712" cy="4865874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FE08402-DDF4-45E7-92D5-EE5CC5A292BC}"/>
              </a:ext>
            </a:extLst>
          </p:cNvPr>
          <p:cNvSpPr txBox="1"/>
          <p:nvPr/>
        </p:nvSpPr>
        <p:spPr>
          <a:xfrm>
            <a:off x="1331640" y="6398696"/>
            <a:ext cx="6724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Technisch bedingt werden noch Nachmeldungen für KW9+10 erwartet</a:t>
            </a:r>
          </a:p>
        </p:txBody>
      </p:sp>
    </p:spTree>
    <p:extLst>
      <p:ext uri="{BB962C8B-B14F-4D97-AF65-F5344CB8AC3E}">
        <p14:creationId xmlns:p14="http://schemas.microsoft.com/office/powerpoint/2010/main" val="1411340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EADE96-8187-4DC2-A302-AAD3A07AD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Welche Tests werden genutzt?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1AC08278-C9D5-491E-BE3F-9F11CC850A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938" t="18133" r="29416" b="7090"/>
          <a:stretch/>
        </p:blipFill>
        <p:spPr>
          <a:xfrm>
            <a:off x="763235" y="1268760"/>
            <a:ext cx="7625189" cy="511977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1A6F79E8-F746-4E89-B8CC-75104A934B67}"/>
              </a:ext>
            </a:extLst>
          </p:cNvPr>
          <p:cNvSpPr txBox="1"/>
          <p:nvPr/>
        </p:nvSpPr>
        <p:spPr>
          <a:xfrm flipH="1">
            <a:off x="179512" y="6388530"/>
            <a:ext cx="7391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Nicht alle auf </a:t>
            </a:r>
            <a:r>
              <a:rPr lang="de-DE" dirty="0" err="1"/>
              <a:t>BFArM</a:t>
            </a:r>
            <a:r>
              <a:rPr lang="de-DE" dirty="0"/>
              <a:t>-Liste, viele nicht oder schlecht unabhängig validiert</a:t>
            </a:r>
          </a:p>
        </p:txBody>
      </p:sp>
    </p:spTree>
    <p:extLst>
      <p:ext uri="{BB962C8B-B14F-4D97-AF65-F5344CB8AC3E}">
        <p14:creationId xmlns:p14="http://schemas.microsoft.com/office/powerpoint/2010/main" val="99141216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Bildschirmpräsentation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Larissa</vt:lpstr>
      <vt:lpstr>Testzahlen und Positivquote</vt:lpstr>
      <vt:lpstr>Auslastung der Kapazitäten</vt:lpstr>
      <vt:lpstr>Probenrückstau</vt:lpstr>
      <vt:lpstr>Testzahlerfassung-VOC</vt:lpstr>
      <vt:lpstr>Welche Tests werden genutzt?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88</cp:revision>
  <dcterms:created xsi:type="dcterms:W3CDTF">2020-11-18T09:03:03Z</dcterms:created>
  <dcterms:modified xsi:type="dcterms:W3CDTF">2021-03-24T07:08:41Z</dcterms:modified>
</cp:coreProperties>
</file>