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93" r:id="rId2"/>
    <p:sldId id="689" r:id="rId3"/>
    <p:sldId id="675" r:id="rId4"/>
    <p:sldId id="676" r:id="rId5"/>
    <p:sldId id="677" r:id="rId6"/>
    <p:sldId id="681" r:id="rId7"/>
    <p:sldId id="683" r:id="rId8"/>
    <p:sldId id="682" r:id="rId9"/>
    <p:sldId id="679" r:id="rId10"/>
    <p:sldId id="690" r:id="rId1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37" autoAdjust="0"/>
  </p:normalViewPr>
  <p:slideViewPr>
    <p:cSldViewPr>
      <p:cViewPr varScale="1">
        <p:scale>
          <a:sx n="63" d="100"/>
          <a:sy n="63" d="100"/>
        </p:scale>
        <p:origin x="16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4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9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6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26.03.2021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26.03.2021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742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124535520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 Fälle </a:t>
            </a:r>
            <a:r>
              <a:rPr lang="de-DE" sz="2000" b="1" dirty="0">
                <a:solidFill>
                  <a:srgbClr val="FF0000"/>
                </a:solidFill>
              </a:rPr>
              <a:t>(+15,9%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2.738.876 </a:t>
            </a:r>
            <a:r>
              <a:rPr lang="de-DE" sz="2000" b="1" dirty="0">
                <a:solidFill>
                  <a:schemeClr val="tx2"/>
                </a:solidFill>
              </a:rPr>
              <a:t>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300848" y="611764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25.03.2021; *https://ourworldindata.org/covid-vaccinations, 19.03.21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79588"/>
              </p:ext>
            </p:extLst>
          </p:nvPr>
        </p:nvGraphicFramePr>
        <p:xfrm>
          <a:off x="114063" y="1512672"/>
          <a:ext cx="8991462" cy="4592419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12.130.019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526.484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29.653.604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392.832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11.787.534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312.929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4.306.105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229.936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2.154.821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170.573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3.091.282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160.728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3.440.862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159.052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2.713.180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100.912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1.596.575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92.499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4.492.692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64.453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11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C0A9766-D1D4-4CB8-841D-15F6802D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4" y="1042468"/>
            <a:ext cx="7423873" cy="5061096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vollständig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EEF23B0-4C1C-47D1-8439-D100AC0C255B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24.03.2021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49F4EA-80D5-4A79-BA88-B578F818E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573016"/>
            <a:ext cx="4343451" cy="27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25.03.2021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EF626C-3CF9-4071-8437-5329E440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0" y="581056"/>
            <a:ext cx="8992184" cy="59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23.03.2021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395536" y="599492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strike="sngStrike" dirty="0">
                <a:solidFill>
                  <a:srgbClr val="FF0000"/>
                </a:solidFill>
              </a:rPr>
              <a:t>Slowakei</a:t>
            </a:r>
            <a:r>
              <a:rPr lang="de-DE" dirty="0"/>
              <a:t>, </a:t>
            </a:r>
            <a:r>
              <a:rPr lang="de-DE" strike="sngStrike" dirty="0">
                <a:solidFill>
                  <a:srgbClr val="FF0000"/>
                </a:solidFill>
              </a:rPr>
              <a:t>Tschechien, Tirol (Österreich)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B28692-0C76-4A8B-A42B-424351EC2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2967"/>
            <a:ext cx="9144000" cy="49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Österreich (Tirol),   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</a:t>
            </a:r>
            <a:r>
              <a:rPr lang="de-DE" sz="1600" dirty="0" err="1"/>
              <a:t>Tanzania</a:t>
            </a:r>
            <a:r>
              <a:rPr lang="de-DE" sz="1600" dirty="0"/>
              <a:t>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23.03.2021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2B1774C-614D-4184-8649-68942D61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182"/>
            <a:ext cx="9144000" cy="51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Italien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23.03.2021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99EDD8-5B8E-406C-9F58-6223902D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24294" y="65634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16.03.2021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8950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7657A6B-857F-4AAE-B216-8836405A9024}"/>
              </a:ext>
            </a:extLst>
          </p:cNvPr>
          <p:cNvSpPr txBox="1"/>
          <p:nvPr/>
        </p:nvSpPr>
        <p:spPr>
          <a:xfrm>
            <a:off x="5617598" y="916462"/>
            <a:ext cx="259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23.03.2021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B1CFA58-18C2-444B-952C-108AD77C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79452"/>
              </p:ext>
            </p:extLst>
          </p:nvPr>
        </p:nvGraphicFramePr>
        <p:xfrm>
          <a:off x="302216" y="4024306"/>
          <a:ext cx="8446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3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1546023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177923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1987745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093123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58306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37807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91,9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-62,5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561BC3-9930-488C-9F42-7C0F8789FEDF}"/>
              </a:ext>
            </a:extLst>
          </p:cNvPr>
          <p:cNvSpPr txBox="1"/>
          <p:nvPr/>
        </p:nvSpPr>
        <p:spPr>
          <a:xfrm>
            <a:off x="-1805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18.03.2021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833917-7FD6-4268-9184-53E020FB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669"/>
            <a:ext cx="5617598" cy="29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85155"/>
            <a:ext cx="8092592" cy="615553"/>
          </a:xfrm>
        </p:spPr>
        <p:txBody>
          <a:bodyPr/>
          <a:lstStyle/>
          <a:p>
            <a:r>
              <a:rPr lang="en-US" sz="2000" dirty="0">
                <a:latin typeface="Scala Sans OT" panose="020B0504030101020104" pitchFamily="34" charset="0"/>
              </a:rPr>
              <a:t>Distribution of laboratory-confirmed COVID-19 deaths in EU/EEA, </a:t>
            </a:r>
            <a:br>
              <a:rPr lang="en-US" sz="2000" dirty="0">
                <a:latin typeface="Scala Sans OT" panose="020B0504030101020104" pitchFamily="34" charset="0"/>
              </a:rPr>
            </a:br>
            <a:r>
              <a:rPr lang="en-US" sz="2000" dirty="0">
                <a:latin typeface="Scala Sans OT" panose="020B0504030101020104" pitchFamily="34" charset="0"/>
              </a:rPr>
              <a:t>as of week 10, 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42F0EC9-41BF-48B0-9D99-9EA45F1D2A4B}"/>
              </a:ext>
            </a:extLst>
          </p:cNvPr>
          <p:cNvSpPr txBox="1"/>
          <p:nvPr/>
        </p:nvSpPr>
        <p:spPr>
          <a:xfrm>
            <a:off x="467544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24.03.2021; KW11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0C89CB-0E43-43D9-9F96-90A60576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1266"/>
            <a:ext cx="9144000" cy="47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4E616D-DAF0-442C-8CA5-4CCBB0A0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0" y="938512"/>
            <a:ext cx="6723201" cy="4500966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einmal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C4C9C0B-F94B-45F6-BB4F-7E42313345DE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24.03.2021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F93CBB-24E8-49E1-A24A-0B1107F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48" y="3429000"/>
            <a:ext cx="4499992" cy="30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Bildschirmpräsentation (4:3)</PresentationFormat>
  <Paragraphs>186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weltweit pro 100.000 Einwohner </vt:lpstr>
      <vt:lpstr>SARS-CoV-2 Varianten: VOC 202012/01 (Linie B.1.1.7)</vt:lpstr>
      <vt:lpstr>SARS-CoV-2 Varianten: 501Y.V2 (Linie B1.351) </vt:lpstr>
      <vt:lpstr>SARS-CoV-2 Varianten: P1. Variante (Linie B1.128.1)</vt:lpstr>
      <vt:lpstr>WHO Epidemiological Update 16.03.2021</vt:lpstr>
      <vt:lpstr>BACK-UP</vt:lpstr>
      <vt:lpstr>Distribution of laboratory-confirmed COVID-19 deaths in EU/EEA,  as of week 10, 2021</vt:lpstr>
      <vt:lpstr>Anteil der einmal gegen COVID-19 geimpften Bevölkerung</vt:lpstr>
      <vt:lpstr>Anteil der vollständig gegen COVID-19 geimpften Bevölkerung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1371</cp:revision>
  <cp:lastPrinted>2020-09-29T15:21:52Z</cp:lastPrinted>
  <dcterms:created xsi:type="dcterms:W3CDTF">2020-03-24T07:57:46Z</dcterms:created>
  <dcterms:modified xsi:type="dcterms:W3CDTF">2021-03-26T07:59:58Z</dcterms:modified>
</cp:coreProperties>
</file>