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28" r:id="rId4"/>
    <p:sldId id="264" r:id="rId5"/>
    <p:sldId id="737" r:id="rId6"/>
    <p:sldId id="736" r:id="rId7"/>
    <p:sldId id="735" r:id="rId8"/>
    <p:sldId id="733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6924" autoAdjust="0"/>
  </p:normalViewPr>
  <p:slideViewPr>
    <p:cSldViewPr snapToGrid="0" snapToObjects="1">
      <p:cViewPr varScale="1">
        <p:scale>
          <a:sx n="88" d="100"/>
          <a:sy n="88" d="100"/>
        </p:scale>
        <p:origin x="130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1-03-26\BL_Grafik_Meldedatum_Cube_2021-03-26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1820344481088E-2"/>
          <c:y val="1.4157804110004944E-2"/>
          <c:w val="0.76149717246128779"/>
          <c:h val="0.82125817114841781"/>
        </c:manualLayout>
      </c:layout>
      <c:lineChart>
        <c:grouping val="standard"/>
        <c:varyColors val="0"/>
        <c:ser>
          <c:idx val="0"/>
          <c:order val="0"/>
          <c:tx>
            <c:strRef>
              <c:f>BL_Grafik!$A$6</c:f>
              <c:strCache>
                <c:ptCount val="1"/>
                <c:pt idx="0">
                  <c:v>Thüringen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BL_Grafik!$AH$6:$BM$6</c:f>
              <c:numCache>
                <c:formatCode>General</c:formatCode>
                <c:ptCount val="32"/>
                <c:pt idx="0">
                  <c:v>126.2786060417</c:v>
                </c:pt>
                <c:pt idx="1">
                  <c:v>125.4348737073</c:v>
                </c:pt>
                <c:pt idx="2">
                  <c:v>128.57543295190001</c:v>
                </c:pt>
                <c:pt idx="3">
                  <c:v>128.57543295190001</c:v>
                </c:pt>
                <c:pt idx="4">
                  <c:v>130.87225986210001</c:v>
                </c:pt>
                <c:pt idx="5">
                  <c:v>131.20037799209999</c:v>
                </c:pt>
                <c:pt idx="6">
                  <c:v>129.84103145340001</c:v>
                </c:pt>
                <c:pt idx="7">
                  <c:v>130.2628976206</c:v>
                </c:pt>
                <c:pt idx="8">
                  <c:v>130.59101575060001</c:v>
                </c:pt>
                <c:pt idx="9">
                  <c:v>133.4034568651</c:v>
                </c:pt>
                <c:pt idx="10">
                  <c:v>133.87219705090001</c:v>
                </c:pt>
                <c:pt idx="11">
                  <c:v>133.12221275370001</c:v>
                </c:pt>
                <c:pt idx="12">
                  <c:v>137.5752445183</c:v>
                </c:pt>
                <c:pt idx="13">
                  <c:v>139.02833909419999</c:v>
                </c:pt>
                <c:pt idx="14">
                  <c:v>140.24706357709999</c:v>
                </c:pt>
                <c:pt idx="15">
                  <c:v>142.4970164687</c:v>
                </c:pt>
                <c:pt idx="16">
                  <c:v>146.10631589900001</c:v>
                </c:pt>
                <c:pt idx="17">
                  <c:v>155.15300148399999</c:v>
                </c:pt>
                <c:pt idx="18">
                  <c:v>160.2622695087</c:v>
                </c:pt>
                <c:pt idx="19">
                  <c:v>166.40276594209999</c:v>
                </c:pt>
                <c:pt idx="20">
                  <c:v>171.2776638739</c:v>
                </c:pt>
                <c:pt idx="21">
                  <c:v>175.21508143419999</c:v>
                </c:pt>
                <c:pt idx="22">
                  <c:v>186.23047579940001</c:v>
                </c:pt>
                <c:pt idx="23">
                  <c:v>188.80854682110001</c:v>
                </c:pt>
                <c:pt idx="24">
                  <c:v>195.23028736590001</c:v>
                </c:pt>
                <c:pt idx="25">
                  <c:v>208.02689443689999</c:v>
                </c:pt>
                <c:pt idx="26">
                  <c:v>211.21432770000001</c:v>
                </c:pt>
                <c:pt idx="27">
                  <c:v>212.85491835010001</c:v>
                </c:pt>
                <c:pt idx="28">
                  <c:v>215.62048544609999</c:v>
                </c:pt>
                <c:pt idx="29">
                  <c:v>218.66729665349999</c:v>
                </c:pt>
                <c:pt idx="30">
                  <c:v>228.27647046140001</c:v>
                </c:pt>
                <c:pt idx="31">
                  <c:v>221.47973776800001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2-4DE2-84C5-779A53C687B7}"/>
            </c:ext>
          </c:extLst>
        </c:ser>
        <c:ser>
          <c:idx val="1"/>
          <c:order val="1"/>
          <c:tx>
            <c:strRef>
              <c:f>BL_Grafik!$A$7</c:f>
              <c:strCache>
                <c:ptCount val="1"/>
                <c:pt idx="0">
                  <c:v>Sachsen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BL_Grafik!$AH$7:$BM$7</c:f>
              <c:numCache>
                <c:formatCode>General</c:formatCode>
                <c:ptCount val="32"/>
                <c:pt idx="0">
                  <c:v>79.666579157900003</c:v>
                </c:pt>
                <c:pt idx="1">
                  <c:v>82.171508588799995</c:v>
                </c:pt>
                <c:pt idx="2">
                  <c:v>84.430856703100005</c:v>
                </c:pt>
                <c:pt idx="3">
                  <c:v>88.311041507900001</c:v>
                </c:pt>
                <c:pt idx="4">
                  <c:v>89.6617387501</c:v>
                </c:pt>
                <c:pt idx="5">
                  <c:v>88.900436668099999</c:v>
                </c:pt>
                <c:pt idx="6">
                  <c:v>89.710855013499994</c:v>
                </c:pt>
                <c:pt idx="7">
                  <c:v>89.882761935199994</c:v>
                </c:pt>
                <c:pt idx="8">
                  <c:v>93.001644658100005</c:v>
                </c:pt>
                <c:pt idx="9">
                  <c:v>91.724621810900004</c:v>
                </c:pt>
                <c:pt idx="10">
                  <c:v>89.759971276800002</c:v>
                </c:pt>
                <c:pt idx="11">
                  <c:v>91.184342913999998</c:v>
                </c:pt>
                <c:pt idx="12">
                  <c:v>92.927970263000006</c:v>
                </c:pt>
                <c:pt idx="13">
                  <c:v>92.706947077999999</c:v>
                </c:pt>
                <c:pt idx="14">
                  <c:v>95.973178590900005</c:v>
                </c:pt>
                <c:pt idx="15">
                  <c:v>96.439783092799999</c:v>
                </c:pt>
                <c:pt idx="16">
                  <c:v>103.9054551223</c:v>
                </c:pt>
                <c:pt idx="17">
                  <c:v>108.86619772100001</c:v>
                </c:pt>
                <c:pt idx="18">
                  <c:v>117.28963688589999</c:v>
                </c:pt>
                <c:pt idx="19">
                  <c:v>118.6157759964</c:v>
                </c:pt>
                <c:pt idx="20">
                  <c:v>120.16293829200001</c:v>
                </c:pt>
                <c:pt idx="21">
                  <c:v>123.2818210149</c:v>
                </c:pt>
                <c:pt idx="22">
                  <c:v>131.04219062460001</c:v>
                </c:pt>
                <c:pt idx="23">
                  <c:v>136.3467470667</c:v>
                </c:pt>
                <c:pt idx="24">
                  <c:v>151.13074233579999</c:v>
                </c:pt>
                <c:pt idx="25">
                  <c:v>157.07381020150001</c:v>
                </c:pt>
                <c:pt idx="26">
                  <c:v>164.3675753094</c:v>
                </c:pt>
                <c:pt idx="27">
                  <c:v>167.3636673739</c:v>
                </c:pt>
                <c:pt idx="28">
                  <c:v>172.71734007929999</c:v>
                </c:pt>
                <c:pt idx="29">
                  <c:v>182.34412769639999</c:v>
                </c:pt>
                <c:pt idx="30">
                  <c:v>187.74691666519999</c:v>
                </c:pt>
                <c:pt idx="31">
                  <c:v>169.1318528546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2-4DE2-84C5-779A53C687B7}"/>
            </c:ext>
          </c:extLst>
        </c:ser>
        <c:ser>
          <c:idx val="2"/>
          <c:order val="2"/>
          <c:tx>
            <c:strRef>
              <c:f>BL_Grafik!$A$8</c:f>
              <c:strCache>
                <c:ptCount val="1"/>
                <c:pt idx="0">
                  <c:v>Sachsen-Anhalt</c:v>
                </c:pt>
              </c:strCache>
            </c:strRef>
          </c:tx>
          <c:spPr>
            <a:ln w="158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BL_Grafik!$AH$8:$BM$8</c:f>
              <c:numCache>
                <c:formatCode>General</c:formatCode>
                <c:ptCount val="32"/>
                <c:pt idx="0">
                  <c:v>90.897410312299996</c:v>
                </c:pt>
                <c:pt idx="1">
                  <c:v>90.441784195400004</c:v>
                </c:pt>
                <c:pt idx="2">
                  <c:v>93.722292236800001</c:v>
                </c:pt>
                <c:pt idx="3">
                  <c:v>93.084415673199999</c:v>
                </c:pt>
                <c:pt idx="4">
                  <c:v>94.815794917199995</c:v>
                </c:pt>
                <c:pt idx="5">
                  <c:v>94.269043577000005</c:v>
                </c:pt>
                <c:pt idx="6">
                  <c:v>97.367301171600005</c:v>
                </c:pt>
                <c:pt idx="7">
                  <c:v>95.408108869100005</c:v>
                </c:pt>
                <c:pt idx="8">
                  <c:v>96.456048937899993</c:v>
                </c:pt>
                <c:pt idx="9">
                  <c:v>94.223480965299999</c:v>
                </c:pt>
                <c:pt idx="10">
                  <c:v>95.180295810700002</c:v>
                </c:pt>
                <c:pt idx="11">
                  <c:v>91.4441616525</c:v>
                </c:pt>
                <c:pt idx="12">
                  <c:v>89.803907631800001</c:v>
                </c:pt>
                <c:pt idx="13">
                  <c:v>90.350658972100007</c:v>
                </c:pt>
                <c:pt idx="14">
                  <c:v>91.945350380999997</c:v>
                </c:pt>
                <c:pt idx="15">
                  <c:v>90.259533748699994</c:v>
                </c:pt>
                <c:pt idx="16">
                  <c:v>93.038853061500006</c:v>
                </c:pt>
                <c:pt idx="17">
                  <c:v>98.551929075399997</c:v>
                </c:pt>
                <c:pt idx="18">
                  <c:v>103.8371920309</c:v>
                </c:pt>
                <c:pt idx="19">
                  <c:v>111.2183351239</c:v>
                </c:pt>
                <c:pt idx="20">
                  <c:v>111.1727725123</c:v>
                </c:pt>
                <c:pt idx="21">
                  <c:v>110.48933333700001</c:v>
                </c:pt>
                <c:pt idx="22">
                  <c:v>114.4988431653</c:v>
                </c:pt>
                <c:pt idx="23">
                  <c:v>116.275785021</c:v>
                </c:pt>
                <c:pt idx="24">
                  <c:v>122.4267375985</c:v>
                </c:pt>
                <c:pt idx="25">
                  <c:v>127.34749966059999</c:v>
                </c:pt>
                <c:pt idx="26">
                  <c:v>125.6161204165</c:v>
                </c:pt>
                <c:pt idx="27">
                  <c:v>127.6208753307</c:v>
                </c:pt>
                <c:pt idx="28">
                  <c:v>132.90613828619999</c:v>
                </c:pt>
                <c:pt idx="29">
                  <c:v>140.4239692143</c:v>
                </c:pt>
                <c:pt idx="30">
                  <c:v>146.84829746189999</c:v>
                </c:pt>
                <c:pt idx="31">
                  <c:v>134.819767977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2-4DE2-84C5-779A53C687B7}"/>
            </c:ext>
          </c:extLst>
        </c:ser>
        <c:ser>
          <c:idx val="3"/>
          <c:order val="3"/>
          <c:tx>
            <c:strRef>
              <c:f>BL_Grafik!$A$9</c:f>
              <c:strCache>
                <c:ptCount val="1"/>
                <c:pt idx="0">
                  <c:v>Brandenburg</c:v>
                </c:pt>
              </c:strCache>
            </c:strRef>
          </c:tx>
          <c:spPr>
            <a:ln w="15875">
              <a:solidFill>
                <a:srgbClr val="FBE905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BL_Grafik!$AH$9:$BM$9</c:f>
              <c:numCache>
                <c:formatCode>General</c:formatCode>
                <c:ptCount val="32"/>
                <c:pt idx="0">
                  <c:v>65.268431293500001</c:v>
                </c:pt>
                <c:pt idx="1">
                  <c:v>64.911556517299999</c:v>
                </c:pt>
                <c:pt idx="2">
                  <c:v>64.673639999800002</c:v>
                </c:pt>
                <c:pt idx="3">
                  <c:v>66.576972139600002</c:v>
                </c:pt>
                <c:pt idx="4">
                  <c:v>65.863222587199999</c:v>
                </c:pt>
                <c:pt idx="5">
                  <c:v>64.316765223600001</c:v>
                </c:pt>
                <c:pt idx="6">
                  <c:v>64.594334493999995</c:v>
                </c:pt>
                <c:pt idx="7">
                  <c:v>66.378708375000002</c:v>
                </c:pt>
                <c:pt idx="8">
                  <c:v>67.013152421599997</c:v>
                </c:pt>
                <c:pt idx="9">
                  <c:v>65.228778540600004</c:v>
                </c:pt>
                <c:pt idx="10">
                  <c:v>64.197806964799994</c:v>
                </c:pt>
                <c:pt idx="11">
                  <c:v>63.761626682799999</c:v>
                </c:pt>
                <c:pt idx="12">
                  <c:v>64.237459717799993</c:v>
                </c:pt>
                <c:pt idx="13">
                  <c:v>64.158154211899998</c:v>
                </c:pt>
                <c:pt idx="14">
                  <c:v>62.809960612899999</c:v>
                </c:pt>
                <c:pt idx="15">
                  <c:v>61.818641790100003</c:v>
                </c:pt>
                <c:pt idx="16">
                  <c:v>67.806207479899996</c:v>
                </c:pt>
                <c:pt idx="17">
                  <c:v>71.414607994899995</c:v>
                </c:pt>
                <c:pt idx="18">
                  <c:v>75.379883286099997</c:v>
                </c:pt>
                <c:pt idx="19">
                  <c:v>79.900297118099999</c:v>
                </c:pt>
                <c:pt idx="20">
                  <c:v>81.565712740400002</c:v>
                </c:pt>
                <c:pt idx="21">
                  <c:v>81.922587516600004</c:v>
                </c:pt>
                <c:pt idx="22">
                  <c:v>91.0823734393</c:v>
                </c:pt>
                <c:pt idx="23">
                  <c:v>94.730426707199996</c:v>
                </c:pt>
                <c:pt idx="24">
                  <c:v>103.33507408920001</c:v>
                </c:pt>
                <c:pt idx="25">
                  <c:v>108.45027921489999</c:v>
                </c:pt>
                <c:pt idx="26">
                  <c:v>112.45520725900001</c:v>
                </c:pt>
                <c:pt idx="27">
                  <c:v>114.1999283871</c:v>
                </c:pt>
                <c:pt idx="28">
                  <c:v>116.4601353031</c:v>
                </c:pt>
                <c:pt idx="29">
                  <c:v>121.8529096992</c:v>
                </c:pt>
                <c:pt idx="30">
                  <c:v>131.1713066335</c:v>
                </c:pt>
                <c:pt idx="31">
                  <c:v>129.78346028159999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C2-4DE2-84C5-779A53C687B7}"/>
            </c:ext>
          </c:extLst>
        </c:ser>
        <c:ser>
          <c:idx val="4"/>
          <c:order val="4"/>
          <c:tx>
            <c:strRef>
              <c:f>BL_Grafik!$A$10</c:f>
              <c:strCache>
                <c:ptCount val="1"/>
                <c:pt idx="0">
                  <c:v>Hessen</c:v>
                </c:pt>
              </c:strCache>
            </c:strRef>
          </c:tx>
          <c:spPr>
            <a:ln w="15875">
              <a:solidFill>
                <a:srgbClr val="9900CC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BL_Grafik!$AH$10:$BM$10</c:f>
              <c:numCache>
                <c:formatCode>General</c:formatCode>
                <c:ptCount val="32"/>
                <c:pt idx="0">
                  <c:v>61.560921616800002</c:v>
                </c:pt>
                <c:pt idx="1">
                  <c:v>62.849073167</c:v>
                </c:pt>
                <c:pt idx="2">
                  <c:v>62.976298011499999</c:v>
                </c:pt>
                <c:pt idx="3">
                  <c:v>62.817266955900003</c:v>
                </c:pt>
                <c:pt idx="4">
                  <c:v>65.966081856499997</c:v>
                </c:pt>
                <c:pt idx="5">
                  <c:v>65.186829684100005</c:v>
                </c:pt>
                <c:pt idx="6">
                  <c:v>66.252337756499998</c:v>
                </c:pt>
                <c:pt idx="7">
                  <c:v>67.349652040099997</c:v>
                </c:pt>
                <c:pt idx="8">
                  <c:v>68.160710423500007</c:v>
                </c:pt>
                <c:pt idx="9">
                  <c:v>69.846439612699996</c:v>
                </c:pt>
                <c:pt idx="10">
                  <c:v>71.150494268499997</c:v>
                </c:pt>
                <c:pt idx="11">
                  <c:v>69.782827190500001</c:v>
                </c:pt>
                <c:pt idx="12">
                  <c:v>72.629483085499999</c:v>
                </c:pt>
                <c:pt idx="13">
                  <c:v>72.8203203522</c:v>
                </c:pt>
                <c:pt idx="14">
                  <c:v>71.070978740699999</c:v>
                </c:pt>
                <c:pt idx="15">
                  <c:v>72.406839607600006</c:v>
                </c:pt>
                <c:pt idx="16">
                  <c:v>76.080456991600002</c:v>
                </c:pt>
                <c:pt idx="17">
                  <c:v>79.467818475599998</c:v>
                </c:pt>
                <c:pt idx="18">
                  <c:v>84.302362565400003</c:v>
                </c:pt>
                <c:pt idx="19">
                  <c:v>87.276243304800005</c:v>
                </c:pt>
                <c:pt idx="20">
                  <c:v>89.820740194099997</c:v>
                </c:pt>
                <c:pt idx="21">
                  <c:v>93.557970000400005</c:v>
                </c:pt>
                <c:pt idx="22">
                  <c:v>99.076347629200001</c:v>
                </c:pt>
                <c:pt idx="23">
                  <c:v>106.42358239719999</c:v>
                </c:pt>
                <c:pt idx="24">
                  <c:v>110.7969364257</c:v>
                </c:pt>
                <c:pt idx="25">
                  <c:v>116.442538899</c:v>
                </c:pt>
                <c:pt idx="26">
                  <c:v>120.7681836109</c:v>
                </c:pt>
                <c:pt idx="27">
                  <c:v>120.7681836109</c:v>
                </c:pt>
                <c:pt idx="28">
                  <c:v>122.86739354460001</c:v>
                </c:pt>
                <c:pt idx="29">
                  <c:v>125.4277935395</c:v>
                </c:pt>
                <c:pt idx="30">
                  <c:v>129.53079477360001</c:v>
                </c:pt>
                <c:pt idx="31">
                  <c:v>129.6898258292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C2-4DE2-84C5-779A53C687B7}"/>
            </c:ext>
          </c:extLst>
        </c:ser>
        <c:ser>
          <c:idx val="5"/>
          <c:order val="5"/>
          <c:tx>
            <c:strRef>
              <c:f>BL_Grafik!$A$11</c:f>
              <c:strCache>
                <c:ptCount val="1"/>
                <c:pt idx="0">
                  <c:v>Bayern</c:v>
                </c:pt>
              </c:strCache>
            </c:strRef>
          </c:tx>
          <c:spPr>
            <a:ln w="15875">
              <a:solidFill>
                <a:srgbClr val="0033CC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BL_Grafik!$AH$11:$BM$11</c:f>
              <c:numCache>
                <c:formatCode>General</c:formatCode>
                <c:ptCount val="32"/>
                <c:pt idx="0">
                  <c:v>59.239282280499999</c:v>
                </c:pt>
                <c:pt idx="1">
                  <c:v>60.587880732400002</c:v>
                </c:pt>
                <c:pt idx="2">
                  <c:v>60.595499932700001</c:v>
                </c:pt>
                <c:pt idx="3">
                  <c:v>62.0507671887</c:v>
                </c:pt>
                <c:pt idx="4">
                  <c:v>63.376508039699999</c:v>
                </c:pt>
                <c:pt idx="5">
                  <c:v>66.530856961200001</c:v>
                </c:pt>
                <c:pt idx="6">
                  <c:v>67.544210600200003</c:v>
                </c:pt>
                <c:pt idx="7">
                  <c:v>67.772786608999994</c:v>
                </c:pt>
                <c:pt idx="8">
                  <c:v>70.439506711600004</c:v>
                </c:pt>
                <c:pt idx="9">
                  <c:v>71.719532360900004</c:v>
                </c:pt>
                <c:pt idx="10">
                  <c:v>73.441471627200002</c:v>
                </c:pt>
                <c:pt idx="11">
                  <c:v>74.919596484099998</c:v>
                </c:pt>
                <c:pt idx="12">
                  <c:v>73.799574041</c:v>
                </c:pt>
                <c:pt idx="13">
                  <c:v>73.990054048299996</c:v>
                </c:pt>
                <c:pt idx="14">
                  <c:v>76.100572529600001</c:v>
                </c:pt>
                <c:pt idx="15">
                  <c:v>75.750089316100002</c:v>
                </c:pt>
                <c:pt idx="16">
                  <c:v>80.763523109100007</c:v>
                </c:pt>
                <c:pt idx="17">
                  <c:v>83.7883456255</c:v>
                </c:pt>
                <c:pt idx="18">
                  <c:v>85.990294510300004</c:v>
                </c:pt>
                <c:pt idx="19">
                  <c:v>88.618918611500007</c:v>
                </c:pt>
                <c:pt idx="20">
                  <c:v>90.5389570854</c:v>
                </c:pt>
                <c:pt idx="21">
                  <c:v>91.681837129399995</c:v>
                </c:pt>
                <c:pt idx="22">
                  <c:v>97.853389367000005</c:v>
                </c:pt>
                <c:pt idx="23">
                  <c:v>101.906803923</c:v>
                </c:pt>
                <c:pt idx="24">
                  <c:v>105.3278248547</c:v>
                </c:pt>
                <c:pt idx="25">
                  <c:v>108.4593161752</c:v>
                </c:pt>
                <c:pt idx="26">
                  <c:v>111.76604910250001</c:v>
                </c:pt>
                <c:pt idx="27">
                  <c:v>113.8537099829</c:v>
                </c:pt>
                <c:pt idx="28">
                  <c:v>113.830852382</c:v>
                </c:pt>
                <c:pt idx="29">
                  <c:v>117.83093253600001</c:v>
                </c:pt>
                <c:pt idx="30">
                  <c:v>121.16814226450001</c:v>
                </c:pt>
                <c:pt idx="31">
                  <c:v>122.0672078991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C2-4DE2-84C5-779A53C687B7}"/>
            </c:ext>
          </c:extLst>
        </c:ser>
        <c:ser>
          <c:idx val="6"/>
          <c:order val="6"/>
          <c:tx>
            <c:strRef>
              <c:f>BL_Grafik!$A$12</c:f>
              <c:strCache>
                <c:ptCount val="1"/>
                <c:pt idx="0">
                  <c:v>Nordrhein-Westfalen</c:v>
                </c:pt>
              </c:strCache>
            </c:strRef>
          </c:tx>
          <c:spPr>
            <a:ln w="1587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BL_Grafik!$AH$12:$BM$12</c:f>
              <c:numCache>
                <c:formatCode>General</c:formatCode>
                <c:ptCount val="32"/>
                <c:pt idx="0">
                  <c:v>62.065319193400001</c:v>
                </c:pt>
                <c:pt idx="1">
                  <c:v>62.800809105799999</c:v>
                </c:pt>
                <c:pt idx="2">
                  <c:v>66.177376430600006</c:v>
                </c:pt>
                <c:pt idx="3">
                  <c:v>65.8932098736</c:v>
                </c:pt>
                <c:pt idx="4">
                  <c:v>66.116085604600002</c:v>
                </c:pt>
                <c:pt idx="5">
                  <c:v>65.408455158600006</c:v>
                </c:pt>
                <c:pt idx="6">
                  <c:v>65.341592439300001</c:v>
                </c:pt>
                <c:pt idx="7">
                  <c:v>65.999075845799993</c:v>
                </c:pt>
                <c:pt idx="8">
                  <c:v>67.598209215799997</c:v>
                </c:pt>
                <c:pt idx="9">
                  <c:v>64.784403111800003</c:v>
                </c:pt>
                <c:pt idx="10">
                  <c:v>65.670334142499996</c:v>
                </c:pt>
                <c:pt idx="11">
                  <c:v>66.444827307799997</c:v>
                </c:pt>
                <c:pt idx="12">
                  <c:v>67.247179939399999</c:v>
                </c:pt>
                <c:pt idx="13">
                  <c:v>67.258323726</c:v>
                </c:pt>
                <c:pt idx="14">
                  <c:v>67.403192951199998</c:v>
                </c:pt>
                <c:pt idx="15">
                  <c:v>68.244548835700002</c:v>
                </c:pt>
                <c:pt idx="16">
                  <c:v>72.234024420799997</c:v>
                </c:pt>
                <c:pt idx="17">
                  <c:v>75.315281402099998</c:v>
                </c:pt>
                <c:pt idx="18">
                  <c:v>78.591554647899997</c:v>
                </c:pt>
                <c:pt idx="19">
                  <c:v>81.082190941999997</c:v>
                </c:pt>
                <c:pt idx="20">
                  <c:v>83.0490692682</c:v>
                </c:pt>
                <c:pt idx="21">
                  <c:v>85.093954100199994</c:v>
                </c:pt>
                <c:pt idx="22">
                  <c:v>89.010995072699998</c:v>
                </c:pt>
                <c:pt idx="23">
                  <c:v>96.115158998699997</c:v>
                </c:pt>
                <c:pt idx="24">
                  <c:v>100.11577837039999</c:v>
                </c:pt>
                <c:pt idx="25">
                  <c:v>103.98824419669999</c:v>
                </c:pt>
                <c:pt idx="26">
                  <c:v>107.1419357905</c:v>
                </c:pt>
                <c:pt idx="27">
                  <c:v>108.8190756664</c:v>
                </c:pt>
                <c:pt idx="28">
                  <c:v>112.5299565877</c:v>
                </c:pt>
                <c:pt idx="29">
                  <c:v>115.72822332769999</c:v>
                </c:pt>
                <c:pt idx="30">
                  <c:v>117.9792682109</c:v>
                </c:pt>
                <c:pt idx="31">
                  <c:v>119.8792838178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C2-4DE2-84C5-779A53C687B7}"/>
            </c:ext>
          </c:extLst>
        </c:ser>
        <c:ser>
          <c:idx val="7"/>
          <c:order val="7"/>
          <c:tx>
            <c:strRef>
              <c:f>BL_Grafik!$A$13</c:f>
              <c:strCache>
                <c:ptCount val="1"/>
                <c:pt idx="0">
                  <c:v>Berlin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BL_Grafik!$AH$13:$BM$13</c:f>
              <c:numCache>
                <c:formatCode>General</c:formatCode>
                <c:ptCount val="32"/>
                <c:pt idx="0">
                  <c:v>59.599546640100002</c:v>
                </c:pt>
                <c:pt idx="1">
                  <c:v>62.4337271845</c:v>
                </c:pt>
                <c:pt idx="2">
                  <c:v>63.523796624699997</c:v>
                </c:pt>
                <c:pt idx="3">
                  <c:v>65.676683768900006</c:v>
                </c:pt>
                <c:pt idx="4">
                  <c:v>68.538116049300001</c:v>
                </c:pt>
                <c:pt idx="5">
                  <c:v>67.475298345200002</c:v>
                </c:pt>
                <c:pt idx="6">
                  <c:v>67.938577857300004</c:v>
                </c:pt>
                <c:pt idx="7">
                  <c:v>70.363982361599994</c:v>
                </c:pt>
                <c:pt idx="8">
                  <c:v>71.045275761699997</c:v>
                </c:pt>
                <c:pt idx="9">
                  <c:v>72.053589993800003</c:v>
                </c:pt>
                <c:pt idx="10">
                  <c:v>71.399548329699996</c:v>
                </c:pt>
                <c:pt idx="11">
                  <c:v>70.391234097600005</c:v>
                </c:pt>
                <c:pt idx="12">
                  <c:v>71.290541385699996</c:v>
                </c:pt>
                <c:pt idx="13">
                  <c:v>72.952897281899993</c:v>
                </c:pt>
                <c:pt idx="14">
                  <c:v>60.962133440300001</c:v>
                </c:pt>
                <c:pt idx="15">
                  <c:v>60.335343512199998</c:v>
                </c:pt>
                <c:pt idx="16">
                  <c:v>62.869754960599998</c:v>
                </c:pt>
                <c:pt idx="17">
                  <c:v>69.328416393400005</c:v>
                </c:pt>
                <c:pt idx="18">
                  <c:v>76.168602130400004</c:v>
                </c:pt>
                <c:pt idx="19">
                  <c:v>78.784768786699999</c:v>
                </c:pt>
                <c:pt idx="20">
                  <c:v>78.212482330699999</c:v>
                </c:pt>
                <c:pt idx="21">
                  <c:v>94.863293028900003</c:v>
                </c:pt>
                <c:pt idx="22">
                  <c:v>99.496088149599998</c:v>
                </c:pt>
                <c:pt idx="23">
                  <c:v>103.20232424610001</c:v>
                </c:pt>
                <c:pt idx="24">
                  <c:v>105.51872180639999</c:v>
                </c:pt>
                <c:pt idx="25">
                  <c:v>103.6928554941</c:v>
                </c:pt>
                <c:pt idx="26">
                  <c:v>103.52934507809999</c:v>
                </c:pt>
                <c:pt idx="27">
                  <c:v>103.88361764619999</c:v>
                </c:pt>
                <c:pt idx="28">
                  <c:v>109.98800651099999</c:v>
                </c:pt>
                <c:pt idx="29">
                  <c:v>121.86976340859999</c:v>
                </c:pt>
                <c:pt idx="30">
                  <c:v>128.70994914549999</c:v>
                </c:pt>
                <c:pt idx="31">
                  <c:v>117.8092547441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8C2-4DE2-84C5-779A53C687B7}"/>
            </c:ext>
          </c:extLst>
        </c:ser>
        <c:ser>
          <c:idx val="8"/>
          <c:order val="8"/>
          <c:tx>
            <c:strRef>
              <c:f>BL_Grafik!$A$14</c:f>
              <c:strCache>
                <c:ptCount val="1"/>
                <c:pt idx="0">
                  <c:v>Bremen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BL_Grafik!$AH$14:$BM$14</c:f>
              <c:numCache>
                <c:formatCode>General</c:formatCode>
                <c:ptCount val="32"/>
                <c:pt idx="0">
                  <c:v>76.922851077900006</c:v>
                </c:pt>
                <c:pt idx="1">
                  <c:v>80.152436428499996</c:v>
                </c:pt>
                <c:pt idx="2">
                  <c:v>81.767229103800005</c:v>
                </c:pt>
                <c:pt idx="3">
                  <c:v>83.235222445000005</c:v>
                </c:pt>
                <c:pt idx="4">
                  <c:v>83.235222445000005</c:v>
                </c:pt>
                <c:pt idx="5">
                  <c:v>82.207627106199993</c:v>
                </c:pt>
                <c:pt idx="6">
                  <c:v>85.437212456799998</c:v>
                </c:pt>
                <c:pt idx="7">
                  <c:v>82.060827772099998</c:v>
                </c:pt>
                <c:pt idx="8">
                  <c:v>79.712038426199996</c:v>
                </c:pt>
                <c:pt idx="9">
                  <c:v>77.803647082699996</c:v>
                </c:pt>
                <c:pt idx="10">
                  <c:v>74.720861066200001</c:v>
                </c:pt>
                <c:pt idx="11">
                  <c:v>71.931673717899997</c:v>
                </c:pt>
                <c:pt idx="12">
                  <c:v>66.940496357900003</c:v>
                </c:pt>
                <c:pt idx="13">
                  <c:v>62.830115002600003</c:v>
                </c:pt>
                <c:pt idx="14">
                  <c:v>63.857710341400001</c:v>
                </c:pt>
                <c:pt idx="15">
                  <c:v>60.481325656700001</c:v>
                </c:pt>
                <c:pt idx="16">
                  <c:v>61.215322327300001</c:v>
                </c:pt>
                <c:pt idx="17">
                  <c:v>64.444907677900005</c:v>
                </c:pt>
                <c:pt idx="18">
                  <c:v>66.0597003532</c:v>
                </c:pt>
                <c:pt idx="19">
                  <c:v>70.023282374399997</c:v>
                </c:pt>
                <c:pt idx="20">
                  <c:v>75.748456404999999</c:v>
                </c:pt>
                <c:pt idx="21">
                  <c:v>80.299235762699993</c:v>
                </c:pt>
                <c:pt idx="22">
                  <c:v>82.794824442700005</c:v>
                </c:pt>
                <c:pt idx="23">
                  <c:v>89.841192480399997</c:v>
                </c:pt>
                <c:pt idx="24">
                  <c:v>97.474757854499998</c:v>
                </c:pt>
                <c:pt idx="25">
                  <c:v>100.8511425392</c:v>
                </c:pt>
                <c:pt idx="26">
                  <c:v>102.7595338828</c:v>
                </c:pt>
                <c:pt idx="27">
                  <c:v>103.053132551</c:v>
                </c:pt>
                <c:pt idx="28">
                  <c:v>103.93392855570001</c:v>
                </c:pt>
                <c:pt idx="29">
                  <c:v>113.3290859393</c:v>
                </c:pt>
                <c:pt idx="30">
                  <c:v>119.0542599699</c:v>
                </c:pt>
                <c:pt idx="31">
                  <c:v>116.5586712899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8C2-4DE2-84C5-779A53C687B7}"/>
            </c:ext>
          </c:extLst>
        </c:ser>
        <c:ser>
          <c:idx val="9"/>
          <c:order val="9"/>
          <c:tx>
            <c:strRef>
              <c:f>BL_Grafik!$A$15</c:f>
              <c:strCache>
                <c:ptCount val="1"/>
                <c:pt idx="0">
                  <c:v>Baden-Württemberg</c:v>
                </c:pt>
              </c:strCache>
            </c:strRef>
          </c:tx>
          <c:spPr>
            <a:ln w="1587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BL_Grafik!$AH$15:$BM$15</c:f>
              <c:numCache>
                <c:formatCode>General</c:formatCode>
                <c:ptCount val="32"/>
                <c:pt idx="0">
                  <c:v>46.619966822800002</c:v>
                </c:pt>
                <c:pt idx="1">
                  <c:v>48.746017483700001</c:v>
                </c:pt>
                <c:pt idx="2">
                  <c:v>50.691894359800003</c:v>
                </c:pt>
                <c:pt idx="3">
                  <c:v>51.412589499100001</c:v>
                </c:pt>
                <c:pt idx="4">
                  <c:v>51.881041339600003</c:v>
                </c:pt>
                <c:pt idx="5">
                  <c:v>52.268414976999999</c:v>
                </c:pt>
                <c:pt idx="6">
                  <c:v>53.466570646100003</c:v>
                </c:pt>
                <c:pt idx="7">
                  <c:v>53.745840012499997</c:v>
                </c:pt>
                <c:pt idx="8">
                  <c:v>55.799821159499999</c:v>
                </c:pt>
                <c:pt idx="9">
                  <c:v>57.547506872299998</c:v>
                </c:pt>
                <c:pt idx="10">
                  <c:v>58.3943236609</c:v>
                </c:pt>
                <c:pt idx="11">
                  <c:v>60.601452524999999</c:v>
                </c:pt>
                <c:pt idx="12">
                  <c:v>62.195990520700001</c:v>
                </c:pt>
                <c:pt idx="13">
                  <c:v>61.781590815599998</c:v>
                </c:pt>
                <c:pt idx="14">
                  <c:v>63.078842066299998</c:v>
                </c:pt>
                <c:pt idx="15">
                  <c:v>64.547258412600002</c:v>
                </c:pt>
                <c:pt idx="16">
                  <c:v>67.231847806499999</c:v>
                </c:pt>
                <c:pt idx="17">
                  <c:v>70.583080204200002</c:v>
                </c:pt>
                <c:pt idx="18">
                  <c:v>74.096469008200003</c:v>
                </c:pt>
                <c:pt idx="19">
                  <c:v>76.3486413185</c:v>
                </c:pt>
                <c:pt idx="20">
                  <c:v>77.925161935700004</c:v>
                </c:pt>
                <c:pt idx="21">
                  <c:v>78.9341351307</c:v>
                </c:pt>
                <c:pt idx="22">
                  <c:v>84.870861340600001</c:v>
                </c:pt>
                <c:pt idx="23">
                  <c:v>90.4202139131</c:v>
                </c:pt>
                <c:pt idx="24">
                  <c:v>94.384037179200007</c:v>
                </c:pt>
                <c:pt idx="25">
                  <c:v>97.5370784136</c:v>
                </c:pt>
                <c:pt idx="26">
                  <c:v>104.08639549190001</c:v>
                </c:pt>
                <c:pt idx="27">
                  <c:v>105.3025685395</c:v>
                </c:pt>
                <c:pt idx="28">
                  <c:v>106.6448632364</c:v>
                </c:pt>
                <c:pt idx="29">
                  <c:v>109.4015221442</c:v>
                </c:pt>
                <c:pt idx="30">
                  <c:v>114.49143156540001</c:v>
                </c:pt>
                <c:pt idx="31">
                  <c:v>115.24816146169999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8C2-4DE2-84C5-779A53C687B7}"/>
            </c:ext>
          </c:extLst>
        </c:ser>
        <c:ser>
          <c:idx val="10"/>
          <c:order val="10"/>
          <c:tx>
            <c:strRef>
              <c:f>BL_Grafik!$A$16</c:f>
              <c:strCache>
                <c:ptCount val="1"/>
                <c:pt idx="0">
                  <c:v>Hamburg</c:v>
                </c:pt>
              </c:strCache>
            </c:strRef>
          </c:tx>
          <c:spPr>
            <a:ln w="158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BL_Grafik!$AH$16:$BM$16</c:f>
              <c:numCache>
                <c:formatCode>General</c:formatCode>
                <c:ptCount val="32"/>
                <c:pt idx="0">
                  <c:v>74.055908963199997</c:v>
                </c:pt>
                <c:pt idx="1">
                  <c:v>78.115991691399998</c:v>
                </c:pt>
                <c:pt idx="2">
                  <c:v>79.469352600899995</c:v>
                </c:pt>
                <c:pt idx="3">
                  <c:v>82.988090965300003</c:v>
                </c:pt>
                <c:pt idx="4">
                  <c:v>80.443772455599998</c:v>
                </c:pt>
                <c:pt idx="5">
                  <c:v>79.036277109799997</c:v>
                </c:pt>
                <c:pt idx="6">
                  <c:v>82.933956529</c:v>
                </c:pt>
                <c:pt idx="7">
                  <c:v>83.421166456400002</c:v>
                </c:pt>
                <c:pt idx="8">
                  <c:v>81.634730055899993</c:v>
                </c:pt>
                <c:pt idx="9">
                  <c:v>82.555015474300006</c:v>
                </c:pt>
                <c:pt idx="10">
                  <c:v>81.688864492299999</c:v>
                </c:pt>
                <c:pt idx="11">
                  <c:v>82.988090965300003</c:v>
                </c:pt>
                <c:pt idx="12">
                  <c:v>85.153468420400003</c:v>
                </c:pt>
                <c:pt idx="13">
                  <c:v>82.067805546900004</c:v>
                </c:pt>
                <c:pt idx="14">
                  <c:v>82.717418783499994</c:v>
                </c:pt>
                <c:pt idx="15">
                  <c:v>81.959536674199995</c:v>
                </c:pt>
                <c:pt idx="16">
                  <c:v>82.555015474300006</c:v>
                </c:pt>
                <c:pt idx="17">
                  <c:v>87.860190239199994</c:v>
                </c:pt>
                <c:pt idx="18">
                  <c:v>88.293265730200005</c:v>
                </c:pt>
                <c:pt idx="19">
                  <c:v>89.809029948800003</c:v>
                </c:pt>
                <c:pt idx="20">
                  <c:v>94.356322604400006</c:v>
                </c:pt>
                <c:pt idx="21">
                  <c:v>94.681129222699994</c:v>
                </c:pt>
                <c:pt idx="22">
                  <c:v>105.6704198071</c:v>
                </c:pt>
                <c:pt idx="23">
                  <c:v>112.22068660870001</c:v>
                </c:pt>
                <c:pt idx="24">
                  <c:v>114.3319296274</c:v>
                </c:pt>
                <c:pt idx="25">
                  <c:v>118.7168189739</c:v>
                </c:pt>
                <c:pt idx="26">
                  <c:v>118.8250878467</c:v>
                </c:pt>
                <c:pt idx="27">
                  <c:v>118.7709534103</c:v>
                </c:pt>
                <c:pt idx="28">
                  <c:v>121.9648851565</c:v>
                </c:pt>
                <c:pt idx="29">
                  <c:v>122.7227672658</c:v>
                </c:pt>
                <c:pt idx="30">
                  <c:v>126.2415056303</c:v>
                </c:pt>
                <c:pt idx="31">
                  <c:v>108.377141626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8C2-4DE2-84C5-779A53C687B7}"/>
            </c:ext>
          </c:extLst>
        </c:ser>
        <c:ser>
          <c:idx val="11"/>
          <c:order val="11"/>
          <c:tx>
            <c:strRef>
              <c:f>BL_Grafik!$A$17</c:f>
              <c:strCache>
                <c:ptCount val="1"/>
                <c:pt idx="0">
                  <c:v>Niedersachsen</c:v>
                </c:pt>
              </c:strCache>
            </c:strRef>
          </c:tx>
          <c:spPr>
            <a:ln w="15875">
              <a:solidFill>
                <a:srgbClr val="E68A3E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BL_Grafik!$AH$17:$BM$17</c:f>
              <c:numCache>
                <c:formatCode>General</c:formatCode>
                <c:ptCount val="32"/>
                <c:pt idx="0">
                  <c:v>68.554775265399996</c:v>
                </c:pt>
                <c:pt idx="1">
                  <c:v>68.129435418900002</c:v>
                </c:pt>
                <c:pt idx="2">
                  <c:v>70.068484719300002</c:v>
                </c:pt>
                <c:pt idx="3">
                  <c:v>71.306974272399998</c:v>
                </c:pt>
                <c:pt idx="4">
                  <c:v>72.257733929400004</c:v>
                </c:pt>
                <c:pt idx="5">
                  <c:v>69.042665089400003</c:v>
                </c:pt>
                <c:pt idx="6">
                  <c:v>69.893344782499994</c:v>
                </c:pt>
                <c:pt idx="7">
                  <c:v>69.142745053300004</c:v>
                </c:pt>
                <c:pt idx="8">
                  <c:v>66.390546046300003</c:v>
                </c:pt>
                <c:pt idx="9">
                  <c:v>67.103615789000003</c:v>
                </c:pt>
                <c:pt idx="10">
                  <c:v>65.840106244899999</c:v>
                </c:pt>
                <c:pt idx="11">
                  <c:v>64.489026732400006</c:v>
                </c:pt>
                <c:pt idx="12">
                  <c:v>67.3663256942</c:v>
                </c:pt>
                <c:pt idx="13">
                  <c:v>65.777556267500003</c:v>
                </c:pt>
                <c:pt idx="14">
                  <c:v>67.116125784499999</c:v>
                </c:pt>
                <c:pt idx="15">
                  <c:v>69.405454958500002</c:v>
                </c:pt>
                <c:pt idx="16">
                  <c:v>69.680674859199996</c:v>
                </c:pt>
                <c:pt idx="17">
                  <c:v>74.084193270399993</c:v>
                </c:pt>
                <c:pt idx="18">
                  <c:v>77.524442029200003</c:v>
                </c:pt>
                <c:pt idx="19">
                  <c:v>78.988111501099993</c:v>
                </c:pt>
                <c:pt idx="20">
                  <c:v>80.626920909800006</c:v>
                </c:pt>
                <c:pt idx="21">
                  <c:v>81.765330499100003</c:v>
                </c:pt>
                <c:pt idx="22">
                  <c:v>84.192269623399994</c:v>
                </c:pt>
                <c:pt idx="23">
                  <c:v>90.422247375699996</c:v>
                </c:pt>
                <c:pt idx="24">
                  <c:v>93.699866193099993</c:v>
                </c:pt>
                <c:pt idx="25">
                  <c:v>96.251905272299993</c:v>
                </c:pt>
                <c:pt idx="26">
                  <c:v>96.989995006000001</c:v>
                </c:pt>
                <c:pt idx="27">
                  <c:v>97.265214906699995</c:v>
                </c:pt>
                <c:pt idx="28">
                  <c:v>99.154224225199997</c:v>
                </c:pt>
                <c:pt idx="29">
                  <c:v>103.14491278529999</c:v>
                </c:pt>
                <c:pt idx="30">
                  <c:v>105.29663200900001</c:v>
                </c:pt>
                <c:pt idx="31">
                  <c:v>98.078364613299996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8C2-4DE2-84C5-779A53C687B7}"/>
            </c:ext>
          </c:extLst>
        </c:ser>
        <c:ser>
          <c:idx val="12"/>
          <c:order val="12"/>
          <c:tx>
            <c:strRef>
              <c:f>BL_Grafik!$A$18</c:f>
              <c:strCache>
                <c:ptCount val="1"/>
                <c:pt idx="0">
                  <c:v>Mecklenburg-Vorpommern</c:v>
                </c:pt>
              </c:strCache>
            </c:strRef>
          </c:tx>
          <c:spPr>
            <a:ln w="15875">
              <a:solidFill>
                <a:srgbClr val="FF66FF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BL_Grafik!$AH$18:$BM$18</c:f>
              <c:numCache>
                <c:formatCode>General</c:formatCode>
                <c:ptCount val="32"/>
                <c:pt idx="0">
                  <c:v>70.018866540100007</c:v>
                </c:pt>
                <c:pt idx="1">
                  <c:v>71.946561799999998</c:v>
                </c:pt>
                <c:pt idx="2">
                  <c:v>70.205417694299996</c:v>
                </c:pt>
                <c:pt idx="3">
                  <c:v>68.713008460699996</c:v>
                </c:pt>
                <c:pt idx="4">
                  <c:v>67.407150381400001</c:v>
                </c:pt>
                <c:pt idx="5">
                  <c:v>71.386908337500003</c:v>
                </c:pt>
                <c:pt idx="6">
                  <c:v>69.770131667800001</c:v>
                </c:pt>
                <c:pt idx="7">
                  <c:v>71.760010645899996</c:v>
                </c:pt>
                <c:pt idx="8">
                  <c:v>70.391968848399998</c:v>
                </c:pt>
                <c:pt idx="9">
                  <c:v>73.936440778100007</c:v>
                </c:pt>
                <c:pt idx="10">
                  <c:v>73.128052443300007</c:v>
                </c:pt>
                <c:pt idx="11">
                  <c:v>74.869196549099996</c:v>
                </c:pt>
                <c:pt idx="12">
                  <c:v>69.645764231699999</c:v>
                </c:pt>
                <c:pt idx="13">
                  <c:v>69.521396795499996</c:v>
                </c:pt>
                <c:pt idx="14">
                  <c:v>67.904620125899996</c:v>
                </c:pt>
                <c:pt idx="15">
                  <c:v>68.339906152300003</c:v>
                </c:pt>
                <c:pt idx="16">
                  <c:v>65.541638839499996</c:v>
                </c:pt>
                <c:pt idx="17">
                  <c:v>66.909680636900006</c:v>
                </c:pt>
                <c:pt idx="18">
                  <c:v>65.044169094899999</c:v>
                </c:pt>
                <c:pt idx="19">
                  <c:v>69.334845641399994</c:v>
                </c:pt>
                <c:pt idx="20">
                  <c:v>68.899559614899999</c:v>
                </c:pt>
                <c:pt idx="21">
                  <c:v>69.148294487200005</c:v>
                </c:pt>
                <c:pt idx="22">
                  <c:v>71.324724619400001</c:v>
                </c:pt>
                <c:pt idx="23">
                  <c:v>72.319664108400005</c:v>
                </c:pt>
                <c:pt idx="24">
                  <c:v>73.190236161300007</c:v>
                </c:pt>
                <c:pt idx="25">
                  <c:v>75.988503474200002</c:v>
                </c:pt>
                <c:pt idx="26">
                  <c:v>79.843893994200002</c:v>
                </c:pt>
                <c:pt idx="27">
                  <c:v>82.0825078445</c:v>
                </c:pt>
                <c:pt idx="28">
                  <c:v>83.574917077999999</c:v>
                </c:pt>
                <c:pt idx="29">
                  <c:v>88.984900549599999</c:v>
                </c:pt>
                <c:pt idx="30">
                  <c:v>94.830170047600006</c:v>
                </c:pt>
                <c:pt idx="31">
                  <c:v>95.327639792100001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8C2-4DE2-84C5-779A53C687B7}"/>
            </c:ext>
          </c:extLst>
        </c:ser>
        <c:ser>
          <c:idx val="13"/>
          <c:order val="13"/>
          <c:tx>
            <c:strRef>
              <c:f>BL_Grafik!$A$19</c:f>
              <c:strCache>
                <c:ptCount val="1"/>
                <c:pt idx="0">
                  <c:v>Rheinland-Pfalz</c:v>
                </c:pt>
              </c:strCache>
            </c:strRef>
          </c:tx>
          <c:spPr>
            <a:ln w="15875">
              <a:solidFill>
                <a:srgbClr val="0099CC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BL_Grafik!$AH$19:$BM$19</c:f>
              <c:numCache>
                <c:formatCode>General</c:formatCode>
                <c:ptCount val="32"/>
                <c:pt idx="0">
                  <c:v>54.9353514238</c:v>
                </c:pt>
                <c:pt idx="1">
                  <c:v>54.568952903899998</c:v>
                </c:pt>
                <c:pt idx="2">
                  <c:v>55.423882783700002</c:v>
                </c:pt>
                <c:pt idx="3">
                  <c:v>56.2788126636</c:v>
                </c:pt>
                <c:pt idx="4">
                  <c:v>56.058973551599998</c:v>
                </c:pt>
                <c:pt idx="5">
                  <c:v>54.275834087900002</c:v>
                </c:pt>
                <c:pt idx="6">
                  <c:v>51.686617880299998</c:v>
                </c:pt>
                <c:pt idx="7">
                  <c:v>51.857603856300003</c:v>
                </c:pt>
                <c:pt idx="8">
                  <c:v>51.588911608300002</c:v>
                </c:pt>
                <c:pt idx="9">
                  <c:v>51.662191312300003</c:v>
                </c:pt>
                <c:pt idx="10">
                  <c:v>50.0256112565</c:v>
                </c:pt>
                <c:pt idx="11">
                  <c:v>49.708065872600002</c:v>
                </c:pt>
                <c:pt idx="12">
                  <c:v>48.413457768800001</c:v>
                </c:pt>
                <c:pt idx="13">
                  <c:v>49.854625280599997</c:v>
                </c:pt>
                <c:pt idx="14">
                  <c:v>48.877562560699999</c:v>
                </c:pt>
                <c:pt idx="15">
                  <c:v>50.172170664500001</c:v>
                </c:pt>
                <c:pt idx="16">
                  <c:v>51.711044448300001</c:v>
                </c:pt>
                <c:pt idx="17">
                  <c:v>54.3246872239</c:v>
                </c:pt>
                <c:pt idx="18">
                  <c:v>56.4742252076</c:v>
                </c:pt>
                <c:pt idx="19">
                  <c:v>58.526056919299997</c:v>
                </c:pt>
                <c:pt idx="20">
                  <c:v>61.041993422899999</c:v>
                </c:pt>
                <c:pt idx="21">
                  <c:v>63.875475310500001</c:v>
                </c:pt>
                <c:pt idx="22">
                  <c:v>67.563887077900006</c:v>
                </c:pt>
                <c:pt idx="23">
                  <c:v>72.156081861199993</c:v>
                </c:pt>
                <c:pt idx="24">
                  <c:v>73.817088484999999</c:v>
                </c:pt>
                <c:pt idx="25">
                  <c:v>78.848961492200004</c:v>
                </c:pt>
                <c:pt idx="26">
                  <c:v>82.0244153318</c:v>
                </c:pt>
                <c:pt idx="27">
                  <c:v>83.074757755600004</c:v>
                </c:pt>
                <c:pt idx="28">
                  <c:v>84.857897219400002</c:v>
                </c:pt>
                <c:pt idx="29">
                  <c:v>86.176931891199999</c:v>
                </c:pt>
                <c:pt idx="30">
                  <c:v>91.330937738399996</c:v>
                </c:pt>
                <c:pt idx="31">
                  <c:v>93.700314833999997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8C2-4DE2-84C5-779A53C687B7}"/>
            </c:ext>
          </c:extLst>
        </c:ser>
        <c:ser>
          <c:idx val="14"/>
          <c:order val="14"/>
          <c:tx>
            <c:strRef>
              <c:f>BL_Grafik!$A$20</c:f>
              <c:strCache>
                <c:ptCount val="1"/>
                <c:pt idx="0">
                  <c:v>Schleswig-Holstein</c:v>
                </c:pt>
              </c:strCache>
            </c:strRef>
          </c:tx>
          <c:spPr>
            <a:ln w="15875">
              <a:solidFill>
                <a:srgbClr val="99CC00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BL_Grafik!$AH$20:$BM$20</c:f>
              <c:numCache>
                <c:formatCode>General</c:formatCode>
                <c:ptCount val="32"/>
                <c:pt idx="0">
                  <c:v>49.280711681</c:v>
                </c:pt>
                <c:pt idx="1">
                  <c:v>50.451602105299997</c:v>
                </c:pt>
                <c:pt idx="2">
                  <c:v>50.658229827200003</c:v>
                </c:pt>
                <c:pt idx="3">
                  <c:v>50.486040058900002</c:v>
                </c:pt>
                <c:pt idx="4">
                  <c:v>50.451602105299997</c:v>
                </c:pt>
                <c:pt idx="5">
                  <c:v>50.451602105299997</c:v>
                </c:pt>
                <c:pt idx="6">
                  <c:v>49.693967124799997</c:v>
                </c:pt>
                <c:pt idx="7">
                  <c:v>49.693967124799997</c:v>
                </c:pt>
                <c:pt idx="8">
                  <c:v>47.627689905499999</c:v>
                </c:pt>
                <c:pt idx="9">
                  <c:v>47.696565812800003</c:v>
                </c:pt>
                <c:pt idx="10">
                  <c:v>47.042244693400001</c:v>
                </c:pt>
                <c:pt idx="11">
                  <c:v>45.320347010600003</c:v>
                </c:pt>
                <c:pt idx="12">
                  <c:v>45.836916315400003</c:v>
                </c:pt>
                <c:pt idx="13">
                  <c:v>45.182595196000001</c:v>
                </c:pt>
                <c:pt idx="14">
                  <c:v>45.492536778900003</c:v>
                </c:pt>
                <c:pt idx="15">
                  <c:v>46.4912374349</c:v>
                </c:pt>
                <c:pt idx="16">
                  <c:v>47.076682646999998</c:v>
                </c:pt>
                <c:pt idx="17">
                  <c:v>48.3164489786</c:v>
                </c:pt>
                <c:pt idx="18">
                  <c:v>48.936332144399998</c:v>
                </c:pt>
                <c:pt idx="19">
                  <c:v>50.933733456399999</c:v>
                </c:pt>
                <c:pt idx="20">
                  <c:v>51.209237085700003</c:v>
                </c:pt>
                <c:pt idx="21">
                  <c:v>51.794682297800001</c:v>
                </c:pt>
                <c:pt idx="22">
                  <c:v>53.860959517200001</c:v>
                </c:pt>
                <c:pt idx="23">
                  <c:v>55.823922875500003</c:v>
                </c:pt>
                <c:pt idx="24">
                  <c:v>56.615995809600001</c:v>
                </c:pt>
                <c:pt idx="25">
                  <c:v>58.3034555387</c:v>
                </c:pt>
                <c:pt idx="26">
                  <c:v>59.1988423337</c:v>
                </c:pt>
                <c:pt idx="27">
                  <c:v>59.7842875459</c:v>
                </c:pt>
                <c:pt idx="28">
                  <c:v>60.7141122946</c:v>
                </c:pt>
                <c:pt idx="29">
                  <c:v>60.163105036099999</c:v>
                </c:pt>
                <c:pt idx="30">
                  <c:v>60.025353221499998</c:v>
                </c:pt>
                <c:pt idx="31">
                  <c:v>62.436009977399998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8C2-4DE2-84C5-779A53C687B7}"/>
            </c:ext>
          </c:extLst>
        </c:ser>
        <c:ser>
          <c:idx val="15"/>
          <c:order val="15"/>
          <c:tx>
            <c:strRef>
              <c:f>BL_Grafik!$A$21</c:f>
              <c:strCache>
                <c:ptCount val="1"/>
                <c:pt idx="0">
                  <c:v>Saarland</c:v>
                </c:pt>
              </c:strCache>
            </c:strRef>
          </c:tx>
          <c:spPr>
            <a:ln w="15875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BL_Grafik!$AH$21:$BM$21</c:f>
              <c:numCache>
                <c:formatCode>General</c:formatCode>
                <c:ptCount val="32"/>
                <c:pt idx="0">
                  <c:v>60.999891578300002</c:v>
                </c:pt>
                <c:pt idx="1">
                  <c:v>64.850383073200007</c:v>
                </c:pt>
                <c:pt idx="2">
                  <c:v>66.674300097200003</c:v>
                </c:pt>
                <c:pt idx="3">
                  <c:v>70.220805421500003</c:v>
                </c:pt>
                <c:pt idx="4">
                  <c:v>73.159338404500005</c:v>
                </c:pt>
                <c:pt idx="5">
                  <c:v>74.273954363599998</c:v>
                </c:pt>
                <c:pt idx="6">
                  <c:v>73.767310745800003</c:v>
                </c:pt>
                <c:pt idx="7">
                  <c:v>72.247379892500007</c:v>
                </c:pt>
                <c:pt idx="8">
                  <c:v>73.159338404500005</c:v>
                </c:pt>
                <c:pt idx="9">
                  <c:v>69.5115043566</c:v>
                </c:pt>
                <c:pt idx="10">
                  <c:v>63.938424561300003</c:v>
                </c:pt>
                <c:pt idx="11">
                  <c:v>58.669330936599998</c:v>
                </c:pt>
                <c:pt idx="12">
                  <c:v>59.6826181721</c:v>
                </c:pt>
                <c:pt idx="13">
                  <c:v>59.074645830800002</c:v>
                </c:pt>
                <c:pt idx="14">
                  <c:v>60.391919237000003</c:v>
                </c:pt>
                <c:pt idx="15">
                  <c:v>58.365344765899998</c:v>
                </c:pt>
                <c:pt idx="16">
                  <c:v>59.581289448500002</c:v>
                </c:pt>
                <c:pt idx="17">
                  <c:v>59.074645830800002</c:v>
                </c:pt>
                <c:pt idx="18">
                  <c:v>59.175974554299998</c:v>
                </c:pt>
                <c:pt idx="19">
                  <c:v>57.656043701100003</c:v>
                </c:pt>
                <c:pt idx="20">
                  <c:v>58.8719883837</c:v>
                </c:pt>
                <c:pt idx="21">
                  <c:v>59.581289448500002</c:v>
                </c:pt>
                <c:pt idx="22">
                  <c:v>62.722479878599998</c:v>
                </c:pt>
                <c:pt idx="23">
                  <c:v>61.3038777489</c:v>
                </c:pt>
                <c:pt idx="24">
                  <c:v>65.661012861700002</c:v>
                </c:pt>
                <c:pt idx="25">
                  <c:v>66.674300097200003</c:v>
                </c:pt>
                <c:pt idx="26">
                  <c:v>67.991573503300003</c:v>
                </c:pt>
                <c:pt idx="27">
                  <c:v>67.8902447798</c:v>
                </c:pt>
                <c:pt idx="28">
                  <c:v>67.687587332700005</c:v>
                </c:pt>
                <c:pt idx="29">
                  <c:v>65.9649990323</c:v>
                </c:pt>
                <c:pt idx="30">
                  <c:v>67.180943714899996</c:v>
                </c:pt>
                <c:pt idx="31">
                  <c:v>61.101220301799998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8C2-4DE2-84C5-779A53C687B7}"/>
            </c:ext>
          </c:extLst>
        </c:ser>
        <c:ser>
          <c:idx val="16"/>
          <c:order val="16"/>
          <c:tx>
            <c:strRef>
              <c:f>BL_Grafik!$A$30</c:f>
              <c:strCache>
                <c:ptCount val="1"/>
                <c:pt idx="0">
                  <c:v>Gesamt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BL_Grafik!$AH$4:$BM$4</c:f>
              <c:numCache>
                <c:formatCode>m/d/yyyy</c:formatCode>
                <c:ptCount val="32"/>
                <c:pt idx="0">
                  <c:v>44250</c:v>
                </c:pt>
                <c:pt idx="1">
                  <c:v>44251</c:v>
                </c:pt>
                <c:pt idx="2">
                  <c:v>44252</c:v>
                </c:pt>
                <c:pt idx="3">
                  <c:v>44253</c:v>
                </c:pt>
                <c:pt idx="4">
                  <c:v>44254</c:v>
                </c:pt>
                <c:pt idx="5">
                  <c:v>44255</c:v>
                </c:pt>
                <c:pt idx="6">
                  <c:v>44256</c:v>
                </c:pt>
                <c:pt idx="7">
                  <c:v>44257</c:v>
                </c:pt>
                <c:pt idx="8">
                  <c:v>44258</c:v>
                </c:pt>
                <c:pt idx="9">
                  <c:v>44259</c:v>
                </c:pt>
                <c:pt idx="10">
                  <c:v>44260</c:v>
                </c:pt>
                <c:pt idx="11">
                  <c:v>44261</c:v>
                </c:pt>
                <c:pt idx="12">
                  <c:v>44262</c:v>
                </c:pt>
                <c:pt idx="13">
                  <c:v>44263</c:v>
                </c:pt>
                <c:pt idx="14">
                  <c:v>44264</c:v>
                </c:pt>
                <c:pt idx="15">
                  <c:v>44265</c:v>
                </c:pt>
                <c:pt idx="16">
                  <c:v>44266</c:v>
                </c:pt>
                <c:pt idx="17">
                  <c:v>44267</c:v>
                </c:pt>
                <c:pt idx="18">
                  <c:v>44268</c:v>
                </c:pt>
                <c:pt idx="19">
                  <c:v>44269</c:v>
                </c:pt>
                <c:pt idx="20">
                  <c:v>44270</c:v>
                </c:pt>
                <c:pt idx="21">
                  <c:v>44271</c:v>
                </c:pt>
                <c:pt idx="22">
                  <c:v>44272</c:v>
                </c:pt>
                <c:pt idx="23">
                  <c:v>44273</c:v>
                </c:pt>
                <c:pt idx="24">
                  <c:v>44274</c:v>
                </c:pt>
                <c:pt idx="25">
                  <c:v>44275</c:v>
                </c:pt>
                <c:pt idx="26">
                  <c:v>44276</c:v>
                </c:pt>
                <c:pt idx="27">
                  <c:v>44277</c:v>
                </c:pt>
                <c:pt idx="28">
                  <c:v>44278</c:v>
                </c:pt>
                <c:pt idx="29">
                  <c:v>44279</c:v>
                </c:pt>
                <c:pt idx="30">
                  <c:v>44280</c:v>
                </c:pt>
                <c:pt idx="31">
                  <c:v>44281</c:v>
                </c:pt>
              </c:numCache>
            </c:numRef>
          </c:cat>
          <c:val>
            <c:numRef>
              <c:f>BL_Grafik!$AH$30:$BM$30</c:f>
              <c:numCache>
                <c:formatCode>General</c:formatCode>
                <c:ptCount val="32"/>
                <c:pt idx="0">
                  <c:v>63.133433279599998</c:v>
                </c:pt>
                <c:pt idx="1">
                  <c:v>64.270907623100001</c:v>
                </c:pt>
                <c:pt idx="2">
                  <c:v>65.855676317399997</c:v>
                </c:pt>
                <c:pt idx="3">
                  <c:v>66.692549618800001</c:v>
                </c:pt>
                <c:pt idx="4">
                  <c:v>67.558280620199994</c:v>
                </c:pt>
                <c:pt idx="5">
                  <c:v>67.412789715800002</c:v>
                </c:pt>
                <c:pt idx="6">
                  <c:v>67.917799466700004</c:v>
                </c:pt>
                <c:pt idx="7">
                  <c:v>68.284532738099998</c:v>
                </c:pt>
                <c:pt idx="8">
                  <c:v>69.199562310499999</c:v>
                </c:pt>
                <c:pt idx="9">
                  <c:v>69.200764714599998</c:v>
                </c:pt>
                <c:pt idx="10">
                  <c:v>69.405173423299999</c:v>
                </c:pt>
                <c:pt idx="11">
                  <c:v>69.662487915400007</c:v>
                </c:pt>
                <c:pt idx="12">
                  <c:v>70.446455433400004</c:v>
                </c:pt>
                <c:pt idx="13">
                  <c:v>70.333429441500002</c:v>
                </c:pt>
                <c:pt idx="14">
                  <c:v>70.500563620899996</c:v>
                </c:pt>
                <c:pt idx="15">
                  <c:v>71.160683509500004</c:v>
                </c:pt>
                <c:pt idx="16">
                  <c:v>74.375912256500001</c:v>
                </c:pt>
                <c:pt idx="17">
                  <c:v>77.9963512084</c:v>
                </c:pt>
                <c:pt idx="18">
                  <c:v>81.4364295349</c:v>
                </c:pt>
                <c:pt idx="19">
                  <c:v>84.026408114199995</c:v>
                </c:pt>
                <c:pt idx="20">
                  <c:v>85.826407154699993</c:v>
                </c:pt>
                <c:pt idx="21">
                  <c:v>88.173500091899996</c:v>
                </c:pt>
                <c:pt idx="22">
                  <c:v>93.283717808700004</c:v>
                </c:pt>
                <c:pt idx="23">
                  <c:v>98.498544688199999</c:v>
                </c:pt>
                <c:pt idx="24">
                  <c:v>102.7779011244</c:v>
                </c:pt>
                <c:pt idx="25">
                  <c:v>106.5221877056</c:v>
                </c:pt>
                <c:pt idx="26">
                  <c:v>109.7999414694</c:v>
                </c:pt>
                <c:pt idx="27">
                  <c:v>111.10575239649999</c:v>
                </c:pt>
                <c:pt idx="28">
                  <c:v>113.4576549504</c:v>
                </c:pt>
                <c:pt idx="29">
                  <c:v>117.3835045611</c:v>
                </c:pt>
                <c:pt idx="30">
                  <c:v>121.3586527427</c:v>
                </c:pt>
                <c:pt idx="31">
                  <c:v>119.1245857973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8C2-4DE2-84C5-779A53C68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3424896"/>
        <c:axId val="843426816"/>
      </c:lineChart>
      <c:dateAx>
        <c:axId val="843424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Datum (2021)</a:t>
                </a:r>
              </a:p>
            </c:rich>
          </c:tx>
          <c:overlay val="0"/>
        </c:title>
        <c:numFmt formatCode="d/m/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de-DE"/>
          </a:p>
        </c:txPr>
        <c:crossAx val="843426816"/>
        <c:crosses val="autoZero"/>
        <c:auto val="1"/>
        <c:lblOffset val="100"/>
        <c:baseTimeUnit val="days"/>
        <c:majorUnit val="1"/>
        <c:majorTimeUnit val="days"/>
      </c:dateAx>
      <c:valAx>
        <c:axId val="843426816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COVID-19-Fälle/100.000 Einw.</a:t>
                </a:r>
                <a:r>
                  <a:rPr lang="de-DE" baseline="0"/>
                  <a:t> in den letzten 7 Tagen</a:t>
                </a:r>
                <a:endParaRPr lang="de-DE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3424896"/>
        <c:crosses val="autoZero"/>
        <c:crossBetween val="midCat"/>
        <c:majorUnit val="2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390233233949139"/>
          <c:y val="8.4274217994107989E-3"/>
          <c:w val="0.16666720975867444"/>
          <c:h val="0.8279831017821399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graue Einfärbung ist die Inzidenz von B.1.1.7. Die Umrandung in gelb oder rot gibt an, dass der Anteil der VOC in dem betroffenen Landkreis &gt;30% (gelb) oder &gt;50% an allen COVID-19 Fällen hat. (Daten für MW08)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26.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19F1D08-6A84-4F0D-AFD1-62AA419E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70507"/>
              </p:ext>
            </p:extLst>
          </p:nvPr>
        </p:nvGraphicFramePr>
        <p:xfrm>
          <a:off x="561866" y="1406842"/>
          <a:ext cx="7983647" cy="3237467"/>
        </p:xfrm>
        <a:graphic>
          <a:graphicData uri="http://schemas.openxmlformats.org/drawingml/2006/table">
            <a:tbl>
              <a:tblPr firstRow="1" firstCol="1" bandRow="1"/>
              <a:tblGrid>
                <a:gridCol w="1060835">
                  <a:extLst>
                    <a:ext uri="{9D8B030D-6E8A-4147-A177-3AD203B41FA5}">
                      <a16:colId xmlns:a16="http://schemas.microsoft.com/office/drawing/2014/main" val="3706946923"/>
                    </a:ext>
                  </a:extLst>
                </a:gridCol>
                <a:gridCol w="1046948">
                  <a:extLst>
                    <a:ext uri="{9D8B030D-6E8A-4147-A177-3AD203B41FA5}">
                      <a16:colId xmlns:a16="http://schemas.microsoft.com/office/drawing/2014/main" val="952625128"/>
                    </a:ext>
                  </a:extLst>
                </a:gridCol>
                <a:gridCol w="79467">
                  <a:extLst>
                    <a:ext uri="{9D8B030D-6E8A-4147-A177-3AD203B41FA5}">
                      <a16:colId xmlns:a16="http://schemas.microsoft.com/office/drawing/2014/main" val="1000814299"/>
                    </a:ext>
                  </a:extLst>
                </a:gridCol>
                <a:gridCol w="722139">
                  <a:extLst>
                    <a:ext uri="{9D8B030D-6E8A-4147-A177-3AD203B41FA5}">
                      <a16:colId xmlns:a16="http://schemas.microsoft.com/office/drawing/2014/main" val="2556837567"/>
                    </a:ext>
                  </a:extLst>
                </a:gridCol>
                <a:gridCol w="554720">
                  <a:extLst>
                    <a:ext uri="{9D8B030D-6E8A-4147-A177-3AD203B41FA5}">
                      <a16:colId xmlns:a16="http://schemas.microsoft.com/office/drawing/2014/main" val="2688445506"/>
                    </a:ext>
                  </a:extLst>
                </a:gridCol>
                <a:gridCol w="1378698">
                  <a:extLst>
                    <a:ext uri="{9D8B030D-6E8A-4147-A177-3AD203B41FA5}">
                      <a16:colId xmlns:a16="http://schemas.microsoft.com/office/drawing/2014/main" val="2806615344"/>
                    </a:ext>
                  </a:extLst>
                </a:gridCol>
                <a:gridCol w="78695">
                  <a:extLst>
                    <a:ext uri="{9D8B030D-6E8A-4147-A177-3AD203B41FA5}">
                      <a16:colId xmlns:a16="http://schemas.microsoft.com/office/drawing/2014/main" val="3896562415"/>
                    </a:ext>
                  </a:extLst>
                </a:gridCol>
                <a:gridCol w="1421903">
                  <a:extLst>
                    <a:ext uri="{9D8B030D-6E8A-4147-A177-3AD203B41FA5}">
                      <a16:colId xmlns:a16="http://schemas.microsoft.com/office/drawing/2014/main" val="2250587964"/>
                    </a:ext>
                  </a:extLst>
                </a:gridCol>
                <a:gridCol w="109555">
                  <a:extLst>
                    <a:ext uri="{9D8B030D-6E8A-4147-A177-3AD203B41FA5}">
                      <a16:colId xmlns:a16="http://schemas.microsoft.com/office/drawing/2014/main" val="613555187"/>
                    </a:ext>
                  </a:extLst>
                </a:gridCol>
                <a:gridCol w="1530687">
                  <a:extLst>
                    <a:ext uri="{9D8B030D-6E8A-4147-A177-3AD203B41FA5}">
                      <a16:colId xmlns:a16="http://schemas.microsoft.com/office/drawing/2014/main" val="2182143956"/>
                    </a:ext>
                  </a:extLst>
                </a:gridCol>
              </a:tblGrid>
              <a:tr h="235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(Datenstand 25.03.21)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15955"/>
                  </a:ext>
                </a:extLst>
              </a:tr>
              <a:tr h="812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100" b="1" baseline="300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50/ 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Impfungen seit dem Vortag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Veränderung, Fälle in intensivmedizinischer Behandlung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444311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+21.573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+10.000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119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+4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+ 202.112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+51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160050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(2.734.753)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[ca. 191.500]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MS Mincho" panose="02020609040205080304"/>
                          <a:cs typeface="Calibri" panose="020F0502020204030204" pitchFamily="34" charset="0"/>
                        </a:rPr>
                        <a:t>[388/412]</a:t>
                      </a:r>
                      <a:endParaRPr lang="de-DE" sz="1100" dirty="0">
                        <a:effectLst/>
                        <a:latin typeface="+mn-lt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Impfung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: + 76.952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[3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.260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972140"/>
                  </a:ext>
                </a:extLst>
              </a:tr>
              <a:tr h="111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60-79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80+ Jahre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mit 7-TI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&gt; 100/ 100.000 EW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1100" b="1" baseline="300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Auf ITS verstorben </a:t>
                      </a:r>
                      <a:b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</a:b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zum Vortag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654754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+11.400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+183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63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+21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N1: 8.364.197 (10,1 %)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98132"/>
                  </a:ext>
                </a:extLst>
              </a:tr>
              <a:tr h="23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(ca. 2.467.600)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(75.623)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[240/412]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N2: 3.683.054 (4,4 %)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/>
                          <a:cs typeface="ScalaSans"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119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34B7429-F7ED-4005-99DD-B295C9E5070A}"/>
              </a:ext>
            </a:extLst>
          </p:cNvPr>
          <p:cNvGrpSpPr/>
          <p:nvPr/>
        </p:nvGrpSpPr>
        <p:grpSpPr>
          <a:xfrm>
            <a:off x="564826" y="1090528"/>
            <a:ext cx="8494114" cy="3800449"/>
            <a:chOff x="0" y="0"/>
            <a:chExt cx="11101054" cy="5388997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7A5A39E-059D-4C22-AAC9-1508456A293E}"/>
                </a:ext>
              </a:extLst>
            </p:cNvPr>
            <p:cNvGrpSpPr/>
            <p:nvPr/>
          </p:nvGrpSpPr>
          <p:grpSpPr>
            <a:xfrm>
              <a:off x="0" y="0"/>
              <a:ext cx="11101054" cy="5388997"/>
              <a:chOff x="0" y="0"/>
              <a:chExt cx="10877205" cy="5486968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A6BA73B2-E1CA-4163-9590-92DE36C73442}"/>
                  </a:ext>
                </a:extLst>
              </p:cNvPr>
              <p:cNvGrpSpPr/>
              <p:nvPr/>
            </p:nvGrpSpPr>
            <p:grpSpPr>
              <a:xfrm>
                <a:off x="0" y="0"/>
                <a:ext cx="10652761" cy="5305011"/>
                <a:chOff x="0" y="0"/>
                <a:chExt cx="10652761" cy="5305011"/>
              </a:xfrm>
            </p:grpSpPr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F4069DC7-D690-42C2-999C-C6FC8A65D9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652761" cy="5305011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DE" sz="1100"/>
                </a:p>
              </p:txBody>
            </p:sp>
            <p:sp>
              <p:nvSpPr>
                <p:cNvPr id="12" name="Rechteck 11">
                  <a:extLst>
                    <a:ext uri="{FF2B5EF4-FFF2-40B4-BE49-F238E27FC236}">
                      <a16:creationId xmlns:a16="http://schemas.microsoft.com/office/drawing/2014/main" id="{2C6D4ABC-3412-41D2-ACAC-318C789E9DFF}"/>
                    </a:ext>
                  </a:extLst>
                </p:cNvPr>
                <p:cNvSpPr/>
                <p:nvPr/>
              </p:nvSpPr>
              <p:spPr>
                <a:xfrm>
                  <a:off x="8117380" y="95703"/>
                  <a:ext cx="762000" cy="450272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DE" sz="1100"/>
                </a:p>
              </p:txBody>
            </p:sp>
          </p:grpSp>
          <p:graphicFrame>
            <p:nvGraphicFramePr>
              <p:cNvPr id="10" name="Diagramm 9">
                <a:extLst>
                  <a:ext uri="{FF2B5EF4-FFF2-40B4-BE49-F238E27FC236}">
                    <a16:creationId xmlns:a16="http://schemas.microsoft.com/office/drawing/2014/main" id="{DF216A0C-C758-4EE9-89FD-A5E09E514CC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36238" y="66609"/>
              <a:ext cx="10740967" cy="54203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822F70C8-963E-43DA-B0F5-4C78D43FF331}"/>
                </a:ext>
              </a:extLst>
            </p:cNvPr>
            <p:cNvCxnSpPr/>
            <p:nvPr/>
          </p:nvCxnSpPr>
          <p:spPr>
            <a:xfrm>
              <a:off x="723231" y="3536213"/>
              <a:ext cx="8336039" cy="33867"/>
            </a:xfrm>
            <a:prstGeom prst="lin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943F5F4-64EA-4988-A59F-5775BB7C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21" y="428866"/>
            <a:ext cx="6465558" cy="4572165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N=99.072 (COVID-19)</a:t>
            </a:r>
          </a:p>
        </p:txBody>
      </p:sp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DED8DA-C518-42B0-97B2-CAB606201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2E0ECF-80C2-4B15-8EBC-2D021A91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93CD917-0BD0-44B9-B12E-ECE3F541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B.1.1.7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A31A29-F63C-4AA6-B852-B9DCE24CEF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352695"/>
            <a:ext cx="5177246" cy="37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F36A912-8184-4EFD-AD9D-B42312599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774376-AB4C-483A-86A6-9D74E0F2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F1EC4C-920E-4315-A7DF-05FE705D4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Wahrscheinliche Infektionsländer in den letzten 14 Tagen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74D4B7-68AB-4AA9-9691-A541D82C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95" y="1219200"/>
            <a:ext cx="5549403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A187004-A45D-46C4-A6EA-0C091CC53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844CBB-5A1F-46E4-993B-A5B5958D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7A9760-34C0-41B9-840A-3DEA621A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Altersmedian COVID-19-Fälle, Hospitalisierte, Verstorbene nach Meldewoche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DBB80A-5813-4939-BC09-4BE0F20C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1" y="1346698"/>
            <a:ext cx="6447308" cy="37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2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8452E1B-65B8-4046-B69B-F623B43DD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10" y="430618"/>
            <a:ext cx="7727164" cy="434653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D73D9-48BE-41B1-9942-6F80729D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26.03.2021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E26AB36-BA05-445B-A2EF-04B644D0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393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</p:spTree>
    <p:extLst>
      <p:ext uri="{BB962C8B-B14F-4D97-AF65-F5344CB8AC3E}">
        <p14:creationId xmlns:p14="http://schemas.microsoft.com/office/powerpoint/2010/main" val="23800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Bildschirmpräsentation (16:9)</PresentationFormat>
  <Paragraphs>88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ＭＳ 明朝</vt:lpstr>
      <vt:lpstr>ＭＳ 明朝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N=99.072 (COVID-19)</vt:lpstr>
      <vt:lpstr>Verteilung B.1.1.7</vt:lpstr>
      <vt:lpstr>Wahrscheinliche Infektionsländer in den letzten 14 Tagen</vt:lpstr>
      <vt:lpstr>Altersmedian COVID-19-Fälle, Hospitalisierte, Verstorbene nach Meldewoche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212</cp:revision>
  <dcterms:created xsi:type="dcterms:W3CDTF">2015-11-02T12:29:13Z</dcterms:created>
  <dcterms:modified xsi:type="dcterms:W3CDTF">2021-03-26T09:58:58Z</dcterms:modified>
</cp:coreProperties>
</file>