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5" r:id="rId3"/>
    <p:sldId id="266" r:id="rId4"/>
    <p:sldId id="269" r:id="rId5"/>
    <p:sldId id="270" r:id="rId6"/>
    <p:sldId id="280" r:id="rId7"/>
    <p:sldId id="286" r:id="rId8"/>
    <p:sldId id="281" r:id="rId9"/>
    <p:sldId id="285" r:id="rId10"/>
    <p:sldId id="279" r:id="rId11"/>
    <p:sldId id="283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94503" autoAdjust="0"/>
  </p:normalViewPr>
  <p:slideViewPr>
    <p:cSldViewPr snapToGrid="0" snapToObjects="1">
      <p:cViewPr varScale="1">
        <p:scale>
          <a:sx n="143" d="100"/>
          <a:sy n="143" d="100"/>
        </p:scale>
        <p:origin x="86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11:</a:t>
            </a:r>
          </a:p>
          <a:p>
            <a:r>
              <a:rPr lang="de-DE" sz="1000" b="0" dirty="0"/>
              <a:t>0-5 Jahre:	398.000 ARE (8.400/100.000), davon 23%</a:t>
            </a:r>
            <a:r>
              <a:rPr lang="de-DE" sz="1000" b="0" baseline="0" dirty="0"/>
              <a:t> mit Arztbesuch (rund 91.000 Kinder)</a:t>
            </a:r>
            <a:endParaRPr lang="de-DE" sz="1000" b="0" dirty="0"/>
          </a:p>
          <a:p>
            <a:r>
              <a:rPr lang="de-DE" sz="1000" b="0" dirty="0"/>
              <a:t>6-10 Jahre:	170.000</a:t>
            </a:r>
            <a:r>
              <a:rPr lang="de-DE" sz="1000" b="0" baseline="0" dirty="0"/>
              <a:t> ARE (4.600/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16%</a:t>
            </a:r>
            <a:r>
              <a:rPr lang="de-DE" sz="1000" b="0" baseline="0" dirty="0"/>
              <a:t> mit Arztbesuch (rund 27.000 Kinder)</a:t>
            </a:r>
            <a:endParaRPr lang="de-DE" sz="10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	  48</a:t>
            </a:r>
            <a:r>
              <a:rPr lang="de-DE" sz="1000" b="0" baseline="0" dirty="0"/>
              <a:t>.</a:t>
            </a:r>
            <a:r>
              <a:rPr lang="de-DE" sz="1000" b="0" dirty="0"/>
              <a:t>000 ARE (1.600/100.000),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22%</a:t>
            </a:r>
            <a:r>
              <a:rPr lang="de-DE" sz="1000" b="0" baseline="0" dirty="0"/>
              <a:t> mit Arztbesuch (rund 10.000 Kinder)</a:t>
            </a:r>
            <a:endParaRPr lang="de-DE" sz="1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12)		% KW 12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74.382		6.318 (134/100.000)	5,7%		5,7%</a:t>
            </a:r>
          </a:p>
          <a:p>
            <a:r>
              <a:rPr lang="de-DE" dirty="0"/>
              <a:t>6-10:   	 79.017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6.061</a:t>
            </a:r>
            <a:r>
              <a:rPr lang="de-DE" dirty="0"/>
              <a:t>  (164/100.000)	5,4%		4,4%</a:t>
            </a:r>
          </a:p>
          <a:p>
            <a:r>
              <a:rPr lang="de-DE" dirty="0"/>
              <a:t>11-14:   75.168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4.332</a:t>
            </a:r>
            <a:r>
              <a:rPr lang="de-DE" dirty="0"/>
              <a:t>  (146/100.000)	3,9%		3,6%</a:t>
            </a:r>
          </a:p>
          <a:p>
            <a:r>
              <a:rPr lang="de-DE" dirty="0"/>
              <a:t>15-20: 	192.679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8.558</a:t>
            </a:r>
            <a:r>
              <a:rPr lang="de-DE" dirty="0"/>
              <a:t>  (178/100.000)	7,7%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248 neue Ausbrüche im Vergleich zur Vorwoche (inkl.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73% der Kita-Ausbrüche in den letzten drei Wochen hatten mind. 1 Fall mit Verdacht aus VOC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93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-106 neue Ausbrüche im Vergleich zur Vorwoche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die meisten Ausbruchsfälle seit KW 8 (Ende Lockdown) betreffen AG 6-10 mit 46%, AG 11-14: 9%, AG 15-20: 19%, AG 21+: 27%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29.03.2021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29.03.2021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29.03.2021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29.03.2021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29.03.2021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29.03.2021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29.03.2021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1.729 Ausbrüche in Schulen angelegt (&gt;= 2 Fälle, 0-5 Jahre ausgeschlossen) </a:t>
            </a:r>
          </a:p>
          <a:p>
            <a:pPr lvl="1"/>
            <a:r>
              <a:rPr lang="de-DE" sz="1200" dirty="0"/>
              <a:t>1.604 (92%) Ausbrüche mit Fällen &lt; 21 Jahren, 26% (6-10J.), 23% (11-14J.), 28% (15-20J.), 23% (21+)</a:t>
            </a:r>
          </a:p>
          <a:p>
            <a:pPr lvl="1"/>
            <a:r>
              <a:rPr lang="de-DE" sz="1200" dirty="0"/>
              <a:t>125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29.03.2021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29.03.2021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265B6B-8ABE-497B-8C6D-2C43677EB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469"/>
            <a:ext cx="9144000" cy="34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29.03.2021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2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29.03.2021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15911D-A15C-40DB-B008-625D9029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1570961"/>
            <a:ext cx="2733675" cy="18097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50D7C9E-571D-4C69-A9E4-C7C855275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169" y="2035017"/>
            <a:ext cx="4848754" cy="27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29.03.2021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29.03.2021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29.03.2021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23.03.2021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DEF5A8-42B8-43F9-A034-76E60E6EA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71" y="441185"/>
            <a:ext cx="6012242" cy="42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29.03.2021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29.03.2021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5E77E8-BD39-45CE-97C9-74C176CBE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5" y="1167564"/>
            <a:ext cx="4515975" cy="33883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72CD44-B94D-409A-BB81-90A2275B9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446" y="1162117"/>
            <a:ext cx="4515975" cy="33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2.022 Ausbrüche in Kindergärten/Horte (&gt;= 2 Fälle) angelegt</a:t>
            </a:r>
          </a:p>
          <a:p>
            <a:pPr lvl="1"/>
            <a:r>
              <a:rPr lang="de-DE" sz="1200" dirty="0"/>
              <a:t>1.637 (80%) Ausbrüche mit Fällen &lt; 15 Jahren, 43% (5.221/12.026) der Fälle sind 0 - 5 Jahre alt</a:t>
            </a:r>
          </a:p>
          <a:p>
            <a:pPr lvl="1"/>
            <a:r>
              <a:rPr lang="de-DE" sz="1200" dirty="0"/>
              <a:t>385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29.03.2021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29.03.2021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155DCE-A6C4-45DF-B8B7-86BA15BB0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082"/>
            <a:ext cx="9144000" cy="30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BC7EA1-069A-49AC-A349-CB862C6D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29.03.2021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13616A-544A-4305-A97B-6DF7AAC3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7DAEFF-74C7-4B75-9CE3-D2E3914B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889F67-CC89-4758-ABBC-FF0BD9E8F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846"/>
            <a:ext cx="9144000" cy="2845808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0CC6C32-45DC-49B0-BF09-AD19790239AF}"/>
              </a:ext>
            </a:extLst>
          </p:cNvPr>
          <p:cNvSpPr txBox="1">
            <a:spLocks/>
          </p:cNvSpPr>
          <p:nvPr/>
        </p:nvSpPr>
        <p:spPr>
          <a:xfrm>
            <a:off x="292705" y="368609"/>
            <a:ext cx="481023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Sowohl der Anteil der Kinder (0-5) an allen Kita-Ausbruchsfällen als auch der Anteil der Kita-Ausbrüche MIT Kinderbeteiligung steigt kontinuierlich an</a:t>
            </a:r>
          </a:p>
        </p:txBody>
      </p:sp>
    </p:spTree>
    <p:extLst>
      <p:ext uri="{BB962C8B-B14F-4D97-AF65-F5344CB8AC3E}">
        <p14:creationId xmlns:p14="http://schemas.microsoft.com/office/powerpoint/2010/main" val="224229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29.03.2021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03" y="699021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6377" y="758138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2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92823" y="1143163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8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2-101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29.03.2021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08E221-D674-4910-9D2D-6C15DD6D4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77" y="1407473"/>
            <a:ext cx="3124200" cy="18097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8E261BB-F694-4AF1-BB73-DAD023E46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869" y="1787472"/>
            <a:ext cx="5112707" cy="27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29.03.2021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769876"/>
            <a:ext cx="4265082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Unterschiedliche Entwicklung von Kita/Hort-Ausbrüchen mit VOC-Beteiligung und ohne/unbekannt.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29.03.2021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C33DE3-10C6-401A-A723-6F705ADA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298"/>
            <a:ext cx="9144000" cy="30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63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Bildschirmpräsentation (16:9)</PresentationFormat>
  <Paragraphs>98</Paragraphs>
  <Slides>11</Slides>
  <Notes>6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PowerPoint-Präsentation</vt:lpstr>
      <vt:lpstr>Ausbruchsgröße</vt:lpstr>
      <vt:lpstr>PowerPoint-Präsentation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523</cp:revision>
  <dcterms:created xsi:type="dcterms:W3CDTF">2015-11-02T12:29:13Z</dcterms:created>
  <dcterms:modified xsi:type="dcterms:W3CDTF">2021-03-29T06:53:34Z</dcterms:modified>
</cp:coreProperties>
</file>