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27" r:id="rId3"/>
    <p:sldId id="728" r:id="rId4"/>
    <p:sldId id="264" r:id="rId5"/>
    <p:sldId id="730" r:id="rId6"/>
    <p:sldId id="729" r:id="rId7"/>
    <p:sldId id="731" r:id="rId8"/>
    <p:sldId id="732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6924" autoAdjust="0"/>
  </p:normalViewPr>
  <p:slideViewPr>
    <p:cSldViewPr snapToGrid="0" snapToObjects="1">
      <p:cViewPr varScale="1">
        <p:scale>
          <a:sx n="131" d="100"/>
          <a:sy n="131" d="100"/>
        </p:scale>
        <p:origin x="138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29.03.2021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29. März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28487"/>
              </p:ext>
            </p:extLst>
          </p:nvPr>
        </p:nvGraphicFramePr>
        <p:xfrm>
          <a:off x="561866" y="1406842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26.03.21)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+9.872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-400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134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Impfung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+ 123.170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+74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(2.782.273)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[ca. 211.500]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[396/412]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Impfung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+ 44.522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[3.334]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Aus intensivmedizinischer Behandlung entlassen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+10.200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+43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N1: 9.001.925 (10,8 %)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+104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(ca. 2.494.800)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(75.913)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[285/412]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N2: 3.877.914 (4,7 %)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FF56AC9-7631-4BD9-8C5A-55C5AA68A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40" y="960120"/>
            <a:ext cx="6813368" cy="371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N=111.769 (COVID-19)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C12F1A-4EBE-4526-9944-212413F0A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87" y="511123"/>
            <a:ext cx="5925826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541A48E-1636-4F25-9DCE-E59345109B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F5F39B-1F02-4BCB-93BB-226E3E11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FF4EF3E-005A-4E9A-9F67-28F69251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161955-246B-446A-83DC-7D8AD3573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401"/>
            <a:ext cx="9144000" cy="44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4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3F1F997-75FC-4076-A0F0-E7163556D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3C6129-741D-49E6-9D68-401E6372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10F8A88-60A4-48B3-A5D5-95DD4612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COVID-19-Inzidenz nach Meldewoche und Altersgruppe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09A5A57-458B-492C-9636-636A59282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1777"/>
            <a:ext cx="7922374" cy="40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4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D3661B-BD70-4F60-8D92-12FBA2705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3022"/>
            <a:ext cx="7205472" cy="3741163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13BDEC-734C-432E-8972-CD841C69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426152-1048-471A-8337-8E3B3DF4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COVID-19-Fälle nach Meldewoche und Art der Fallfindung</a:t>
            </a:r>
          </a:p>
        </p:txBody>
      </p:sp>
    </p:spTree>
    <p:extLst>
      <p:ext uri="{BB962C8B-B14F-4D97-AF65-F5344CB8AC3E}">
        <p14:creationId xmlns:p14="http://schemas.microsoft.com/office/powerpoint/2010/main" val="102034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3C7D80-3163-4D68-9E46-15A42F227B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13BDEC-734C-432E-8972-CD841C69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426152-1048-471A-8337-8E3B3DF4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COVID-19-Fälle nach Meldewoche und Art der Fallfindung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544BA8-F0D8-416F-B9D9-7EC4C53F9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67034"/>
            <a:ext cx="7318859" cy="38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3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Bildschirmpräsentation (16:9)</PresentationFormat>
  <Paragraphs>84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MS Mincho</vt:lpstr>
      <vt:lpstr>MS Mincho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N=111.769 (COVID-19)</vt:lpstr>
      <vt:lpstr>PowerPoint-Präsentation</vt:lpstr>
      <vt:lpstr>COVID-19-Inzidenz nach Meldewoche und Altersgruppe</vt:lpstr>
      <vt:lpstr>Anzahl COVID-19-Fälle nach Meldewoche und Art der Fallfindung</vt:lpstr>
      <vt:lpstr>Anzahl COVID-19-Fälle nach Meldewoche und Art der Fallfindung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215</cp:revision>
  <dcterms:created xsi:type="dcterms:W3CDTF">2015-11-02T12:29:13Z</dcterms:created>
  <dcterms:modified xsi:type="dcterms:W3CDTF">2021-03-29T10:41:45Z</dcterms:modified>
</cp:coreProperties>
</file>