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F2B6B-EB07-4745-9783-63EFB9BB6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94D187-D6B7-4620-B67B-8EBB293F1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F87E5E-4BEC-4A86-B346-04A99D8F4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5F52F9-6B29-421E-A200-53584EAE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E86C54-2D13-4A85-B4C8-4C5F0299A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64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9D64B-3629-4A57-84CD-A8542791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AEE4F6-001D-4713-9438-BB86BEEEA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291FF6-3817-41C3-BBC6-EDE190060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D37D71-7A6F-4424-AE62-784523CA0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B21E1C-6A8E-48C9-9DAE-C16E59EDB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85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4259F0-D6FD-42D5-8694-C92B7CD56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7B5BC6-B28D-4278-92F7-493916E0D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837CBA-4411-4A1C-8576-0CB9E70D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B75EA6-C479-45B0-86AE-73064C09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D70C90-E0E4-4313-96C5-F6171092D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52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55CB8E-3DC4-42D1-B89A-FB7D37A26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C1454E-CC43-4062-B174-2C1F27B60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8DF48C-6FD4-4FD9-8633-DB275EA8A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908E93-DC14-4E98-BDF0-C8B486090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C80A8C-2387-41E4-B10F-70476186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66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DECA0-0D65-41B9-AE25-B33F2948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F8FD10-6C66-42A4-8DF7-60539EF5A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C6466D-CF15-4356-8D84-11485E9D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98E8E3-55A0-4AD7-B8B2-07E1205F7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EB21B5-5397-4D7E-ACF2-A6F8A791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81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2766B-4C11-428C-8CCF-7924AD19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7AACF9-3296-41AE-8D94-D1C7A2885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FF70FB-77E2-47C2-AC12-6576B9443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AC27D2-CC9A-4DBD-9E85-C0D17530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E95F3-C937-48F1-BF9A-A521A8E79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B21132-1887-420F-A035-2CB9008CB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40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80AA6-ED13-4DF3-B6AE-8B7A91E1A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096B29-6550-4426-9328-57E3542BF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67F04C-351C-4272-A84B-9C4DC73A1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7142A6-97CC-45B3-84B6-B7EDD726B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E8A29D-178F-43EE-B245-C961BD09A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4C343E4-1CA6-49A6-8800-077E1D31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FC80FBF-A043-4B23-94AA-713D0B02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1113CEE-A5FC-4232-B1D9-011E2769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39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5391C-9A57-44E0-A421-26132549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BF9D22-A596-45CD-8C24-F5C6E4DCB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378736-9ADC-4ACA-A106-C234B8F2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D1B058-5606-4915-8896-CF8C2653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28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B80CDA-9E7F-4CC3-84DF-84122B79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A0E0169-9E51-4C00-93F8-D82B30505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5335FD-9712-4725-9502-F38654A4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1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C78D9-89AC-4CE7-9107-4D6307A55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AA8629-AB9E-4A02-B934-8AE429C33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AC8A87-FFDE-4DAF-8338-A07A5FE4C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CAAF53-72AF-465E-AD93-E73C02C7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A5238F-1B4D-4A2B-9F99-7BB7F302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D710FA-202A-462D-BA57-D7B0252C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08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D9DA0-7A7B-478D-92FF-4638CBB6F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7AD206-95A2-4FFA-8643-EB208D81B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B5B9F8-CFAF-4EA9-825C-2E402BCEA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CCD027-0679-4954-BE1F-0205B0A8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28D9F7-6654-44A6-87D5-0EAE44372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4722B3-6979-47B1-B8B1-C89F3AE9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33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803CC22-B5AA-46A8-89B8-7106F1B3D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6F5409-3ADE-4636-BFF8-AB40E634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0CB5A2-379C-4EF2-8A66-802A38585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7F741-BB25-47F9-9570-25C5E47E31A3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0CAC31-A5D0-492B-86F8-B0623B3A0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FC84CF-B345-4784-81E9-6A87DB9F4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2BE59-622D-4F3B-8B86-EB47D7810E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80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F44E47EA-4DA0-480E-BE12-2207CEC4DD58}"/>
              </a:ext>
            </a:extLst>
          </p:cNvPr>
          <p:cNvSpPr txBox="1"/>
          <p:nvPr/>
        </p:nvSpPr>
        <p:spPr>
          <a:xfrm>
            <a:off x="156440" y="124527"/>
            <a:ext cx="869923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Organisatorische und personelle Maßnahmen für Einrichtungen des Gesundheitswesens sowie Alten- und Pflegeeinrichtungen während der COVID-19-Pandemie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D86862B-DEF6-496A-A6AA-08D4BB29B101}"/>
              </a:ext>
            </a:extLst>
          </p:cNvPr>
          <p:cNvSpPr txBox="1"/>
          <p:nvPr/>
        </p:nvSpPr>
        <p:spPr>
          <a:xfrm>
            <a:off x="156438" y="941502"/>
            <a:ext cx="8699236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Prävention und Management von COVID-19 in </a:t>
            </a:r>
            <a:r>
              <a:rPr lang="de-DE" dirty="0" err="1"/>
              <a:t>Alten-und</a:t>
            </a:r>
            <a:r>
              <a:rPr lang="de-DE" dirty="0"/>
              <a:t> Pflegeeinrichtungen und Einrichtungen für Menschen mit Beeinträchtigungen </a:t>
            </a:r>
            <a:r>
              <a:rPr lang="de-DE"/>
              <a:t>und Behinderungen</a:t>
            </a:r>
          </a:p>
          <a:p>
            <a:r>
              <a:rPr lang="de-DE" b="1"/>
              <a:t>Anpassung </a:t>
            </a:r>
            <a:r>
              <a:rPr lang="de-DE" b="1" dirty="0"/>
              <a:t>der Empfehlungen zum Infektionsschutz nach Covid-19-Impfung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82DD7B1-4EC9-4BDF-AE63-CD30BD351AE3}"/>
              </a:ext>
            </a:extLst>
          </p:cNvPr>
          <p:cNvSpPr txBox="1"/>
          <p:nvPr/>
        </p:nvSpPr>
        <p:spPr>
          <a:xfrm>
            <a:off x="156438" y="2052545"/>
            <a:ext cx="869923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Management von COVID-19 Ausbrüchen im Gesundheitswesen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B28383-C0EF-441B-9475-C0DB94623513}"/>
              </a:ext>
            </a:extLst>
          </p:cNvPr>
          <p:cNvSpPr txBox="1"/>
          <p:nvPr/>
        </p:nvSpPr>
        <p:spPr>
          <a:xfrm>
            <a:off x="158120" y="2978923"/>
            <a:ext cx="869923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Optionen zur vorzeitigen Tätigkeitsaufnahme von Kontaktpersonen unter medizinischem Personal in Arztpraxen und Krankenhäusern bei relevantem Personalmangel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D8B5A98-38AB-465A-A5E2-FBDD142A879F}"/>
              </a:ext>
            </a:extLst>
          </p:cNvPr>
          <p:cNvSpPr txBox="1"/>
          <p:nvPr/>
        </p:nvSpPr>
        <p:spPr>
          <a:xfrm>
            <a:off x="156438" y="4387004"/>
            <a:ext cx="869923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Optionen zum Management von Kontaktpersonen unter medizinischem und nicht medizinischem Personal in Alten- und Pflegeeinrichtungen bei Personalmangel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8A23CB8-3823-42F8-A85D-EDD23FCB6752}"/>
              </a:ext>
            </a:extLst>
          </p:cNvPr>
          <p:cNvSpPr txBox="1"/>
          <p:nvPr/>
        </p:nvSpPr>
        <p:spPr>
          <a:xfrm>
            <a:off x="156438" y="5815472"/>
            <a:ext cx="869923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Optionen zum Management von Kontaktpersonen unter Personal der kritischen Infrastruktur bei Personalmangel</a:t>
            </a: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4D55FCA-3FB8-47D8-912A-FE83E7B37482}"/>
              </a:ext>
            </a:extLst>
          </p:cNvPr>
          <p:cNvCxnSpPr>
            <a:cxnSpLocks/>
          </p:cNvCxnSpPr>
          <p:nvPr/>
        </p:nvCxnSpPr>
        <p:spPr>
          <a:xfrm flipV="1">
            <a:off x="3063455" y="2672878"/>
            <a:ext cx="2125362" cy="133325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EB4CC558-8859-4206-914A-1ACF451CFF57}"/>
              </a:ext>
            </a:extLst>
          </p:cNvPr>
          <p:cNvCxnSpPr>
            <a:cxnSpLocks/>
          </p:cNvCxnSpPr>
          <p:nvPr/>
        </p:nvCxnSpPr>
        <p:spPr>
          <a:xfrm flipV="1">
            <a:off x="3071652" y="3931299"/>
            <a:ext cx="2282943" cy="139569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362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Eckmanns, Tim</dc:creator>
  <cp:lastModifiedBy>Eckmanns, Tim</cp:lastModifiedBy>
  <cp:revision>10</cp:revision>
  <dcterms:created xsi:type="dcterms:W3CDTF">2021-02-01T19:49:17Z</dcterms:created>
  <dcterms:modified xsi:type="dcterms:W3CDTF">2021-03-30T20:55:33Z</dcterms:modified>
</cp:coreProperties>
</file>