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31.03.2021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6511675" y="2815780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3042410" y="3228153"/>
            <a:ext cx="57173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116511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7105107" y="2964623"/>
            <a:ext cx="16546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176808" y="827031"/>
            <a:ext cx="29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Sentinel 2020/21 KW12: 3566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KW12: 3305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6434598" y="2525695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748989" y="2664194"/>
            <a:ext cx="10108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942862" y="2369725"/>
            <a:ext cx="8169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453815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00E5910-3519-4099-B430-9792D0832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97" y="79677"/>
            <a:ext cx="2142881" cy="297238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DE64F65-6066-4653-9293-F83BED474761}"/>
              </a:ext>
            </a:extLst>
          </p:cNvPr>
          <p:cNvSpPr txBox="1"/>
          <p:nvPr/>
        </p:nvSpPr>
        <p:spPr>
          <a:xfrm>
            <a:off x="2626878" y="29964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KW12: 59 Praxen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A75EBC-1D93-45EA-B421-8D73E094C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60" y="3358983"/>
            <a:ext cx="8747411" cy="30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31.03.2021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919330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486400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936951" y="1441725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2169681" y="130919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994261" y="1440000"/>
            <a:ext cx="77537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769634" y="1169664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7F5FD58-5876-40EC-9FDB-48EC91E1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89" y="4764355"/>
            <a:ext cx="4145072" cy="111228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EF3FCF-7145-42A0-BDF8-9C4186AE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89" y="1814271"/>
            <a:ext cx="8098745" cy="29294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61CE8E-55E0-412C-BCD0-C35227E4F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630" y="4764355"/>
            <a:ext cx="3929204" cy="11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31.03.2021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steigt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48D5A9-F871-4631-BE0A-08C5DA37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7" y="578319"/>
            <a:ext cx="4584589" cy="27434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BDD41D-D72F-486B-8545-1C47BBF7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77" y="3464286"/>
            <a:ext cx="4584589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31.03.2021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469411" cy="365125"/>
          </a:xfrm>
        </p:spPr>
        <p:txBody>
          <a:bodyPr/>
          <a:lstStyle/>
          <a:p>
            <a:r>
              <a:rPr lang="de-DE" dirty="0"/>
              <a:t>Saisonale Coronaviren, NL63 im Vergleich zu SARS-CoV-2 KW10+11+12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2BF040-6693-4C4E-9A62-816ACB13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104" y="3453843"/>
            <a:ext cx="4090880" cy="244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20EAD9-1196-4ACA-AE85-41CBE7B9C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8" y="3453843"/>
            <a:ext cx="4081809" cy="244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42C179-BF7A-4E27-90AA-F7E6BB49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8" y="948796"/>
            <a:ext cx="8280706" cy="23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Bildschirmpräsentation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206</cp:revision>
  <cp:lastPrinted>2020-12-17T20:27:56Z</cp:lastPrinted>
  <dcterms:created xsi:type="dcterms:W3CDTF">2015-11-02T12:29:13Z</dcterms:created>
  <dcterms:modified xsi:type="dcterms:W3CDTF">2021-03-30T16:26:48Z</dcterms:modified>
</cp:coreProperties>
</file>