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81" r:id="rId2"/>
    <p:sldId id="282" r:id="rId3"/>
  </p:sldIdLst>
  <p:sldSz cx="9144000" cy="6858000" type="screen4x3"/>
  <p:notesSz cx="6797675" cy="9928225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5AA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744" autoAdjust="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87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2A5B09-A9A8-2644-9E6D-705AA413DA79}" type="datetimeFigureOut">
              <a:rPr lang="de-DE" smtClean="0"/>
              <a:t>06.04.2021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DF7B35-E1B4-904A-9F7F-1474D5483F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75581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B55E56-2990-C745-88B9-6378D75E0E12}" type="datetimeFigureOut">
              <a:rPr lang="de-DE" smtClean="0"/>
              <a:t>06.04.2021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DB3B74-E7C2-B34F-8624-8515ACB005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4734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7165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1384875"/>
            <a:ext cx="8752360" cy="4355538"/>
          </a:xfrm>
          <a:prstGeom prst="rect">
            <a:avLst/>
          </a:prstGeom>
          <a:solidFill>
            <a:srgbClr val="045AA6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9" name="Textfeld 8"/>
          <p:cNvSpPr txBox="1"/>
          <p:nvPr userDrawn="1"/>
        </p:nvSpPr>
        <p:spPr>
          <a:xfrm>
            <a:off x="3624352" y="2264791"/>
            <a:ext cx="5124112" cy="2678578"/>
          </a:xfrm>
          <a:prstGeom prst="rect">
            <a:avLst/>
          </a:prstGeom>
          <a:solidFill>
            <a:srgbClr val="367BB8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48000" tIns="234000" rIns="684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34890" y="2267305"/>
            <a:ext cx="4504844" cy="1548940"/>
          </a:xfrm>
        </p:spPr>
        <p:txBody>
          <a:bodyPr lIns="252000" tIns="252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3934890" y="2015660"/>
            <a:ext cx="0" cy="3160410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 userDrawn="1"/>
        </p:nvCxnSpPr>
        <p:spPr>
          <a:xfrm>
            <a:off x="8439734" y="2009669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hteck 13"/>
          <p:cNvSpPr/>
          <p:nvPr userDrawn="1"/>
        </p:nvSpPr>
        <p:spPr>
          <a:xfrm>
            <a:off x="8748464" y="2267304"/>
            <a:ext cx="395537" cy="2676064"/>
          </a:xfrm>
          <a:prstGeom prst="rect">
            <a:avLst/>
          </a:prstGeom>
          <a:solidFill>
            <a:srgbClr val="689CCA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0" y="1384300"/>
            <a:ext cx="3319463" cy="4356100"/>
          </a:xfrm>
        </p:spPr>
        <p:txBody>
          <a:bodyPr/>
          <a:lstStyle/>
          <a:p>
            <a:endParaRPr lang="de-DE"/>
          </a:p>
        </p:txBody>
      </p:sp>
      <p:sp>
        <p:nvSpPr>
          <p:cNvPr id="16" name="Rechteck 15"/>
          <p:cNvSpPr/>
          <p:nvPr userDrawn="1"/>
        </p:nvSpPr>
        <p:spPr>
          <a:xfrm>
            <a:off x="89647" y="64321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3816244"/>
            <a:ext cx="4503737" cy="1127125"/>
          </a:xfrm>
        </p:spPr>
        <p:txBody>
          <a:bodyPr lIns="252000" tIns="108000" rIns="252000" bIns="252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48071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_Standard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d 13" descr="PPT_Backgroun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0" y="1384875"/>
            <a:ext cx="8746484" cy="4358640"/>
          </a:xfrm>
          <a:prstGeom prst="rect">
            <a:avLst/>
          </a:prstGeom>
        </p:spPr>
      </p:pic>
      <p:sp>
        <p:nvSpPr>
          <p:cNvPr id="21" name="Textfeld 20"/>
          <p:cNvSpPr txBox="1"/>
          <p:nvPr userDrawn="1"/>
        </p:nvSpPr>
        <p:spPr>
          <a:xfrm>
            <a:off x="3624352" y="2264791"/>
            <a:ext cx="5124112" cy="2678578"/>
          </a:xfrm>
          <a:prstGeom prst="rect">
            <a:avLst/>
          </a:prstGeom>
          <a:solidFill>
            <a:srgbClr val="367BB8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252000" tIns="234000" rIns="252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cxnSp>
        <p:nvCxnSpPr>
          <p:cNvPr id="23" name="Gerade Verbindung 22"/>
          <p:cNvCxnSpPr/>
          <p:nvPr userDrawn="1"/>
        </p:nvCxnSpPr>
        <p:spPr>
          <a:xfrm>
            <a:off x="3934890" y="2015660"/>
            <a:ext cx="0" cy="3160410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 userDrawn="1"/>
        </p:nvCxnSpPr>
        <p:spPr>
          <a:xfrm>
            <a:off x="8439734" y="2009669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hteck 24"/>
          <p:cNvSpPr/>
          <p:nvPr userDrawn="1"/>
        </p:nvSpPr>
        <p:spPr>
          <a:xfrm>
            <a:off x="8748464" y="2267304"/>
            <a:ext cx="395537" cy="2676064"/>
          </a:xfrm>
          <a:prstGeom prst="rect">
            <a:avLst/>
          </a:prstGeom>
          <a:solidFill>
            <a:srgbClr val="689CCA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2" name="Rechteck 1"/>
          <p:cNvSpPr/>
          <p:nvPr userDrawn="1"/>
        </p:nvSpPr>
        <p:spPr>
          <a:xfrm>
            <a:off x="89647" y="64321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itel 1"/>
          <p:cNvSpPr>
            <a:spLocks noGrp="1"/>
          </p:cNvSpPr>
          <p:nvPr>
            <p:ph type="ctrTitle"/>
          </p:nvPr>
        </p:nvSpPr>
        <p:spPr>
          <a:xfrm>
            <a:off x="3934890" y="2267305"/>
            <a:ext cx="4504844" cy="1548940"/>
          </a:xfrm>
        </p:spPr>
        <p:txBody>
          <a:bodyPr lIns="252000" tIns="252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1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3816244"/>
            <a:ext cx="4503737" cy="1127125"/>
          </a:xfrm>
        </p:spPr>
        <p:txBody>
          <a:bodyPr lIns="252000" tIns="108000" rIns="252000" bIns="252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996206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18" name="Inhaltsplatzhalter 9"/>
          <p:cNvSpPr>
            <a:spLocks noGrp="1"/>
          </p:cNvSpPr>
          <p:nvPr>
            <p:ph sz="quarter" idx="13"/>
          </p:nvPr>
        </p:nvSpPr>
        <p:spPr>
          <a:xfrm>
            <a:off x="457200" y="1710633"/>
            <a:ext cx="7983646" cy="4507846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9" name="Titelplatzhalter 1"/>
          <p:cNvSpPr>
            <a:spLocks noGrp="1"/>
          </p:cNvSpPr>
          <p:nvPr>
            <p:ph type="title"/>
          </p:nvPr>
        </p:nvSpPr>
        <p:spPr>
          <a:xfrm>
            <a:off x="457200" y="836265"/>
            <a:ext cx="7983646" cy="874368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60196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457200" y="836265"/>
            <a:ext cx="7983646" cy="874368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880025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8558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5683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2922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0469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ti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836265"/>
            <a:ext cx="7983646" cy="874368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710633"/>
            <a:ext cx="7983646" cy="450784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64825" y="6356350"/>
            <a:ext cx="1860421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rgbClr val="045AA6"/>
                </a:solidFill>
              </a:defRPr>
            </a:lvl1pPr>
          </a:lstStyle>
          <a:p>
            <a:r>
              <a:rPr lang="de-DE" dirty="0"/>
              <a:t>02.11.15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699792" y="6356350"/>
            <a:ext cx="2895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rgbClr val="045AA6"/>
                </a:solidFill>
              </a:defRPr>
            </a:lvl1pPr>
          </a:lstStyle>
          <a:p>
            <a:r>
              <a:rPr lang="de-DE"/>
              <a:t>Lorem ipsum dolor sit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42862" y="6356350"/>
            <a:ext cx="496872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200">
                <a:solidFill>
                  <a:srgbClr val="045AA6"/>
                </a:solidFill>
              </a:defRPr>
            </a:lvl1pPr>
          </a:lstStyle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7" name="Bild 6"/>
          <p:cNvPicPr/>
          <p:nvPr userDrawn="1"/>
        </p:nvPicPr>
        <p:blipFill>
          <a:blip r:embed="rId1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1837" y="326665"/>
            <a:ext cx="2054800" cy="595685"/>
          </a:xfrm>
          <a:prstGeom prst="rect">
            <a:avLst/>
          </a:prstGeom>
          <a:extLst>
            <a:ext uri="{FAA26D3D-D897-4be2-8F04-BA451C77F1D7}">
              <ma14:placeholderFlag xmlns:ma14="http://schemas.microsoft.com/office/mac/drawingml/2011/main" xmlns=""/>
            </a:ext>
          </a:extLst>
        </p:spPr>
      </p:pic>
      <p:grpSp>
        <p:nvGrpSpPr>
          <p:cNvPr id="19" name="Gruppierung 18"/>
          <p:cNvGrpSpPr/>
          <p:nvPr userDrawn="1"/>
        </p:nvGrpSpPr>
        <p:grpSpPr>
          <a:xfrm>
            <a:off x="457200" y="6458251"/>
            <a:ext cx="7996881" cy="424726"/>
            <a:chOff x="457200" y="6356350"/>
            <a:chExt cx="7996881" cy="526628"/>
          </a:xfrm>
        </p:grpSpPr>
        <p:cxnSp>
          <p:nvCxnSpPr>
            <p:cNvPr id="12" name="Gerade Verbindung 11"/>
            <p:cNvCxnSpPr/>
            <p:nvPr userDrawn="1"/>
          </p:nvCxnSpPr>
          <p:spPr>
            <a:xfrm>
              <a:off x="7931996" y="6381328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12"/>
            <p:cNvCxnSpPr/>
            <p:nvPr userDrawn="1"/>
          </p:nvCxnSpPr>
          <p:spPr>
            <a:xfrm>
              <a:off x="2594239" y="6366707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13"/>
            <p:cNvCxnSpPr/>
            <p:nvPr userDrawn="1"/>
          </p:nvCxnSpPr>
          <p:spPr>
            <a:xfrm>
              <a:off x="457200" y="6356350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15"/>
            <p:cNvCxnSpPr/>
            <p:nvPr userDrawn="1"/>
          </p:nvCxnSpPr>
          <p:spPr>
            <a:xfrm>
              <a:off x="8454081" y="6381328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05955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4" r:id="rId4"/>
    <p:sldLayoutId id="2147483655" r:id="rId5"/>
    <p:sldLayoutId id="2147483657" r:id="rId6"/>
    <p:sldLayoutId id="2147483658" r:id="rId7"/>
    <p:sldLayoutId id="2147483659" r:id="rId8"/>
  </p:sldLayoutIdLst>
  <p:hf hdr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600" b="1" kern="1200">
          <a:solidFill>
            <a:srgbClr val="045AA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>
            <a:extLst>
              <a:ext uri="{FF2B5EF4-FFF2-40B4-BE49-F238E27FC236}">
                <a16:creationId xmlns:a16="http://schemas.microsoft.com/office/drawing/2014/main" id="{5277E8D7-EE18-403B-88D2-789BA8EBF6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8848" y="1468119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 sz="1350"/>
          </a:p>
        </p:txBody>
      </p:sp>
      <p:sp>
        <p:nvSpPr>
          <p:cNvPr id="6" name="Datumsplatzhalter 1">
            <a:extLst>
              <a:ext uri="{FF2B5EF4-FFF2-40B4-BE49-F238E27FC236}">
                <a16:creationId xmlns:a16="http://schemas.microsoft.com/office/drawing/2014/main" id="{CA793605-0429-497F-9A5C-825C0E7E367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4825" y="6356350"/>
            <a:ext cx="1860421" cy="365125"/>
          </a:xfrm>
        </p:spPr>
        <p:txBody>
          <a:bodyPr/>
          <a:lstStyle/>
          <a:p>
            <a:r>
              <a:rPr lang="de-DE" dirty="0"/>
              <a:t>07.04.2021</a:t>
            </a:r>
          </a:p>
        </p:txBody>
      </p:sp>
      <p:sp>
        <p:nvSpPr>
          <p:cNvPr id="7" name="Fußzeilenplatzhalter 2">
            <a:extLst>
              <a:ext uri="{FF2B5EF4-FFF2-40B4-BE49-F238E27FC236}">
                <a16:creationId xmlns:a16="http://schemas.microsoft.com/office/drawing/2014/main" id="{0F5CA3A0-AF5B-4067-96D6-B241E9197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369804"/>
            <a:ext cx="5479185" cy="374614"/>
          </a:xfrm>
        </p:spPr>
        <p:txBody>
          <a:bodyPr/>
          <a:lstStyle/>
          <a:p>
            <a:r>
              <a:rPr lang="de-DE" dirty="0"/>
              <a:t>Proben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C2C5FA31-706A-4428-85E6-A7B3B5B0CE38}"/>
              </a:ext>
            </a:extLst>
          </p:cNvPr>
          <p:cNvSpPr txBox="1"/>
          <p:nvPr/>
        </p:nvSpPr>
        <p:spPr>
          <a:xfrm>
            <a:off x="6067412" y="2808400"/>
            <a:ext cx="5934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i="1" dirty="0">
                <a:latin typeface="Arial" panose="020B0604020202020204" pitchFamily="34" charset="0"/>
                <a:cs typeface="Arial" panose="020B0604020202020204" pitchFamily="34" charset="0"/>
              </a:rPr>
              <a:t>Kurier</a:t>
            </a:r>
          </a:p>
        </p:txBody>
      </p:sp>
      <p:cxnSp>
        <p:nvCxnSpPr>
          <p:cNvPr id="15" name="Gerade Verbindung mit Pfeil 14">
            <a:extLst>
              <a:ext uri="{FF2B5EF4-FFF2-40B4-BE49-F238E27FC236}">
                <a16:creationId xmlns:a16="http://schemas.microsoft.com/office/drawing/2014/main" id="{55D98AD0-4C39-4789-B9AF-FA32BB247F4D}"/>
              </a:ext>
            </a:extLst>
          </p:cNvPr>
          <p:cNvCxnSpPr>
            <a:cxnSpLocks/>
          </p:cNvCxnSpPr>
          <p:nvPr/>
        </p:nvCxnSpPr>
        <p:spPr>
          <a:xfrm>
            <a:off x="3006391" y="3228153"/>
            <a:ext cx="527699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feld 15">
            <a:extLst>
              <a:ext uri="{FF2B5EF4-FFF2-40B4-BE49-F238E27FC236}">
                <a16:creationId xmlns:a16="http://schemas.microsoft.com/office/drawing/2014/main" id="{388342A2-9E20-44FE-A0B2-FB0A871A8167}"/>
              </a:ext>
            </a:extLst>
          </p:cNvPr>
          <p:cNvSpPr txBox="1"/>
          <p:nvPr/>
        </p:nvSpPr>
        <p:spPr>
          <a:xfrm>
            <a:off x="1165118" y="3068530"/>
            <a:ext cx="18412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i="1" dirty="0">
                <a:latin typeface="Arial" panose="020B0604020202020204" pitchFamily="34" charset="0"/>
                <a:cs typeface="Arial" panose="020B0604020202020204" pitchFamily="34" charset="0"/>
              </a:rPr>
              <a:t>SARS-CoV-2 Diagnostik</a:t>
            </a:r>
          </a:p>
        </p:txBody>
      </p:sp>
      <p:cxnSp>
        <p:nvCxnSpPr>
          <p:cNvPr id="17" name="Gerade Verbindung mit Pfeil 16">
            <a:extLst>
              <a:ext uri="{FF2B5EF4-FFF2-40B4-BE49-F238E27FC236}">
                <a16:creationId xmlns:a16="http://schemas.microsoft.com/office/drawing/2014/main" id="{F50EE507-3D06-433D-983B-4A54F7C0289E}"/>
              </a:ext>
            </a:extLst>
          </p:cNvPr>
          <p:cNvCxnSpPr>
            <a:cxnSpLocks/>
          </p:cNvCxnSpPr>
          <p:nvPr/>
        </p:nvCxnSpPr>
        <p:spPr>
          <a:xfrm>
            <a:off x="6628697" y="2946899"/>
            <a:ext cx="165469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liennummernplatzhalter 3">
            <a:extLst>
              <a:ext uri="{FF2B5EF4-FFF2-40B4-BE49-F238E27FC236}">
                <a16:creationId xmlns:a16="http://schemas.microsoft.com/office/drawing/2014/main" id="{2C637A5B-3059-44BE-9124-E4A2B195D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42862" y="6356350"/>
            <a:ext cx="496872" cy="365125"/>
          </a:xfrm>
        </p:spPr>
        <p:txBody>
          <a:bodyPr/>
          <a:lstStyle/>
          <a:p>
            <a:fld id="{162A217B-ED1C-D84B-8478-63C77FA79618}" type="slidenum">
              <a:rPr lang="de-DE" smtClean="0"/>
              <a:t>1</a:t>
            </a:fld>
            <a:endParaRPr lang="de-DE" dirty="0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0C33729C-4B20-45E5-8442-06C32DCBEA25}"/>
              </a:ext>
            </a:extLst>
          </p:cNvPr>
          <p:cNvSpPr txBox="1"/>
          <p:nvPr/>
        </p:nvSpPr>
        <p:spPr>
          <a:xfrm>
            <a:off x="4176808" y="827031"/>
            <a:ext cx="4676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Sentinel 2020/21 bis KW13: 3689 Einsendungen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842C1637-531C-4EA4-AB11-34D39CDD02A7}"/>
              </a:ext>
            </a:extLst>
          </p:cNvPr>
          <p:cNvSpPr txBox="1"/>
          <p:nvPr/>
        </p:nvSpPr>
        <p:spPr>
          <a:xfrm>
            <a:off x="5934664" y="2518626"/>
            <a:ext cx="14923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i="1" dirty="0">
                <a:latin typeface="Arial" panose="020B0604020202020204" pitchFamily="34" charset="0"/>
                <a:cs typeface="Arial" panose="020B0604020202020204" pitchFamily="34" charset="0"/>
              </a:rPr>
              <a:t>Aktive Betreuung</a:t>
            </a:r>
          </a:p>
        </p:txBody>
      </p:sp>
      <p:cxnSp>
        <p:nvCxnSpPr>
          <p:cNvPr id="25" name="Gerade Verbindung mit Pfeil 24">
            <a:extLst>
              <a:ext uri="{FF2B5EF4-FFF2-40B4-BE49-F238E27FC236}">
                <a16:creationId xmlns:a16="http://schemas.microsoft.com/office/drawing/2014/main" id="{011D5040-8F6B-4554-8099-B3403B296C15}"/>
              </a:ext>
            </a:extLst>
          </p:cNvPr>
          <p:cNvCxnSpPr>
            <a:cxnSpLocks/>
          </p:cNvCxnSpPr>
          <p:nvPr/>
        </p:nvCxnSpPr>
        <p:spPr>
          <a:xfrm>
            <a:off x="7272579" y="2664194"/>
            <a:ext cx="101080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mit Pfeil 25">
            <a:extLst>
              <a:ext uri="{FF2B5EF4-FFF2-40B4-BE49-F238E27FC236}">
                <a16:creationId xmlns:a16="http://schemas.microsoft.com/office/drawing/2014/main" id="{E834864F-5360-403A-9EB9-DEE39DEC6E01}"/>
              </a:ext>
            </a:extLst>
          </p:cNvPr>
          <p:cNvCxnSpPr>
            <a:cxnSpLocks/>
          </p:cNvCxnSpPr>
          <p:nvPr/>
        </p:nvCxnSpPr>
        <p:spPr>
          <a:xfrm>
            <a:off x="7456042" y="2372768"/>
            <a:ext cx="81693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feld 26">
            <a:extLst>
              <a:ext uri="{FF2B5EF4-FFF2-40B4-BE49-F238E27FC236}">
                <a16:creationId xmlns:a16="http://schemas.microsoft.com/office/drawing/2014/main" id="{2519FABE-24D8-475B-A35A-FD221BD7C48D}"/>
              </a:ext>
            </a:extLst>
          </p:cNvPr>
          <p:cNvSpPr txBox="1"/>
          <p:nvPr/>
        </p:nvSpPr>
        <p:spPr>
          <a:xfrm>
            <a:off x="4904830" y="2212032"/>
            <a:ext cx="29185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i="1" dirty="0">
                <a:latin typeface="Arial" panose="020B0604020202020204" pitchFamily="34" charset="0"/>
                <a:cs typeface="Arial" panose="020B0604020202020204" pitchFamily="34" charset="0"/>
              </a:rPr>
              <a:t>Rekrutierung neuer </a:t>
            </a:r>
            <a:r>
              <a:rPr lang="de-DE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Sentinelpraxen</a:t>
            </a:r>
            <a:endParaRPr lang="de-DE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A18377FA-D15F-4403-B803-53ACB28834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816" y="3340562"/>
            <a:ext cx="8539331" cy="2419210"/>
          </a:xfrm>
          <a:prstGeom prst="rect">
            <a:avLst/>
          </a:prstGeom>
        </p:spPr>
      </p:pic>
      <p:sp>
        <p:nvSpPr>
          <p:cNvPr id="22" name="Textfeld 21">
            <a:extLst>
              <a:ext uri="{FF2B5EF4-FFF2-40B4-BE49-F238E27FC236}">
                <a16:creationId xmlns:a16="http://schemas.microsoft.com/office/drawing/2014/main" id="{EF0E0A46-C3CD-4FAC-BABE-354F9A66DADF}"/>
              </a:ext>
            </a:extLst>
          </p:cNvPr>
          <p:cNvSpPr txBox="1"/>
          <p:nvPr/>
        </p:nvSpPr>
        <p:spPr>
          <a:xfrm>
            <a:off x="4176808" y="1202254"/>
            <a:ext cx="206627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/>
              <a:t>KW13: 123 Einsendungen</a:t>
            </a:r>
          </a:p>
        </p:txBody>
      </p:sp>
    </p:spTree>
    <p:extLst>
      <p:ext uri="{BB962C8B-B14F-4D97-AF65-F5344CB8AC3E}">
        <p14:creationId xmlns:p14="http://schemas.microsoft.com/office/powerpoint/2010/main" val="3951032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1">
            <a:extLst>
              <a:ext uri="{FF2B5EF4-FFF2-40B4-BE49-F238E27FC236}">
                <a16:creationId xmlns:a16="http://schemas.microsoft.com/office/drawing/2014/main" id="{00DA46EC-E777-4545-A50B-09DC4E85882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4825" y="6356350"/>
            <a:ext cx="1860421" cy="365125"/>
          </a:xfrm>
        </p:spPr>
        <p:txBody>
          <a:bodyPr/>
          <a:lstStyle/>
          <a:p>
            <a:r>
              <a:rPr lang="de-DE" dirty="0"/>
              <a:t>07.04.2021</a:t>
            </a:r>
          </a:p>
        </p:txBody>
      </p:sp>
      <p:sp>
        <p:nvSpPr>
          <p:cNvPr id="9" name="Fußzeilenplatzhalter 2">
            <a:extLst>
              <a:ext uri="{FF2B5EF4-FFF2-40B4-BE49-F238E27FC236}">
                <a16:creationId xmlns:a16="http://schemas.microsoft.com/office/drawing/2014/main" id="{88DB29AC-6F59-40FA-8776-7FB2138AA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99792" y="6356350"/>
            <a:ext cx="5243070" cy="365125"/>
          </a:xfrm>
        </p:spPr>
        <p:txBody>
          <a:bodyPr/>
          <a:lstStyle/>
          <a:p>
            <a:r>
              <a:rPr lang="de-DE" dirty="0"/>
              <a:t>Viruszirkulation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264141F4-B53C-4334-8F3A-1884DC69D3CA}"/>
              </a:ext>
            </a:extLst>
          </p:cNvPr>
          <p:cNvSpPr txBox="1"/>
          <p:nvPr/>
        </p:nvSpPr>
        <p:spPr>
          <a:xfrm>
            <a:off x="3863312" y="1038859"/>
            <a:ext cx="14173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i="1" dirty="0">
                <a:latin typeface="Arial" panose="020B0604020202020204" pitchFamily="34" charset="0"/>
                <a:cs typeface="Arial" panose="020B0604020202020204" pitchFamily="34" charset="0"/>
              </a:rPr>
              <a:t>Partieller Lockdown</a:t>
            </a:r>
          </a:p>
        </p:txBody>
      </p:sp>
      <p:cxnSp>
        <p:nvCxnSpPr>
          <p:cNvPr id="21" name="Gerade Verbindung mit Pfeil 20">
            <a:extLst>
              <a:ext uri="{FF2B5EF4-FFF2-40B4-BE49-F238E27FC236}">
                <a16:creationId xmlns:a16="http://schemas.microsoft.com/office/drawing/2014/main" id="{C7DF2B9D-8C43-4403-A0EB-E04AEBB5E2BC}"/>
              </a:ext>
            </a:extLst>
          </p:cNvPr>
          <p:cNvCxnSpPr>
            <a:cxnSpLocks/>
          </p:cNvCxnSpPr>
          <p:nvPr/>
        </p:nvCxnSpPr>
        <p:spPr>
          <a:xfrm>
            <a:off x="5244936" y="1178905"/>
            <a:ext cx="482927" cy="0"/>
          </a:xfrm>
          <a:prstGeom prst="straightConnector1">
            <a:avLst/>
          </a:prstGeom>
          <a:ln w="127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>
            <a:extLst>
              <a:ext uri="{FF2B5EF4-FFF2-40B4-BE49-F238E27FC236}">
                <a16:creationId xmlns:a16="http://schemas.microsoft.com/office/drawing/2014/main" id="{106BC1C7-2EE4-4856-BB9F-0DE9342228D4}"/>
              </a:ext>
            </a:extLst>
          </p:cNvPr>
          <p:cNvCxnSpPr>
            <a:cxnSpLocks/>
          </p:cNvCxnSpPr>
          <p:nvPr/>
        </p:nvCxnSpPr>
        <p:spPr>
          <a:xfrm>
            <a:off x="2936951" y="1441725"/>
            <a:ext cx="360000" cy="0"/>
          </a:xfrm>
          <a:prstGeom prst="straightConnector1">
            <a:avLst/>
          </a:prstGeom>
          <a:ln w="127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feld 22">
            <a:extLst>
              <a:ext uri="{FF2B5EF4-FFF2-40B4-BE49-F238E27FC236}">
                <a16:creationId xmlns:a16="http://schemas.microsoft.com/office/drawing/2014/main" id="{5D670051-B736-4395-A0F7-8CF4FBCDC3FE}"/>
              </a:ext>
            </a:extLst>
          </p:cNvPr>
          <p:cNvSpPr txBox="1"/>
          <p:nvPr/>
        </p:nvSpPr>
        <p:spPr>
          <a:xfrm>
            <a:off x="2169681" y="1309195"/>
            <a:ext cx="8210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i="1" dirty="0">
                <a:latin typeface="Arial" panose="020B0604020202020204" pitchFamily="34" charset="0"/>
                <a:cs typeface="Arial" panose="020B0604020202020204" pitchFamily="34" charset="0"/>
              </a:rPr>
              <a:t>Lockdown</a:t>
            </a:r>
          </a:p>
        </p:txBody>
      </p:sp>
      <p:cxnSp>
        <p:nvCxnSpPr>
          <p:cNvPr id="13" name="Gerade Verbindung mit Pfeil 12">
            <a:extLst>
              <a:ext uri="{FF2B5EF4-FFF2-40B4-BE49-F238E27FC236}">
                <a16:creationId xmlns:a16="http://schemas.microsoft.com/office/drawing/2014/main" id="{E281160B-E251-4A2B-AC22-11909417D5A2}"/>
              </a:ext>
            </a:extLst>
          </p:cNvPr>
          <p:cNvCxnSpPr>
            <a:cxnSpLocks/>
          </p:cNvCxnSpPr>
          <p:nvPr/>
        </p:nvCxnSpPr>
        <p:spPr>
          <a:xfrm>
            <a:off x="5727863" y="1452495"/>
            <a:ext cx="698409" cy="0"/>
          </a:xfrm>
          <a:prstGeom prst="straightConnector1">
            <a:avLst/>
          </a:prstGeom>
          <a:ln w="127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oliennummernplatzhalter 3">
            <a:extLst>
              <a:ext uri="{FF2B5EF4-FFF2-40B4-BE49-F238E27FC236}">
                <a16:creationId xmlns:a16="http://schemas.microsoft.com/office/drawing/2014/main" id="{003ADD1A-A6B7-4633-B07C-6CD20115A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42862" y="6356350"/>
            <a:ext cx="496872" cy="365125"/>
          </a:xfrm>
        </p:spPr>
        <p:txBody>
          <a:bodyPr/>
          <a:lstStyle/>
          <a:p>
            <a:fld id="{162A217B-ED1C-D84B-8478-63C77FA79618}" type="slidenum">
              <a:rPr lang="de-DE" smtClean="0"/>
              <a:t>2</a:t>
            </a:fld>
            <a:endParaRPr lang="de-DE" dirty="0"/>
          </a:p>
        </p:txBody>
      </p:sp>
      <p:cxnSp>
        <p:nvCxnSpPr>
          <p:cNvPr id="17" name="Gerade Verbindung mit Pfeil 16">
            <a:extLst>
              <a:ext uri="{FF2B5EF4-FFF2-40B4-BE49-F238E27FC236}">
                <a16:creationId xmlns:a16="http://schemas.microsoft.com/office/drawing/2014/main" id="{2D45610A-5572-4B09-B2C1-C14FCD32B6AA}"/>
              </a:ext>
            </a:extLst>
          </p:cNvPr>
          <p:cNvCxnSpPr>
            <a:cxnSpLocks/>
          </p:cNvCxnSpPr>
          <p:nvPr/>
        </p:nvCxnSpPr>
        <p:spPr>
          <a:xfrm>
            <a:off x="6413324" y="1197006"/>
            <a:ext cx="328998" cy="0"/>
          </a:xfrm>
          <a:prstGeom prst="straightConnector1">
            <a:avLst/>
          </a:prstGeom>
          <a:ln w="127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Grafik 1">
            <a:extLst>
              <a:ext uri="{FF2B5EF4-FFF2-40B4-BE49-F238E27FC236}">
                <a16:creationId xmlns:a16="http://schemas.microsoft.com/office/drawing/2014/main" id="{656C94A6-4704-4039-8A75-6F96440B47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989" y="1555957"/>
            <a:ext cx="8278544" cy="3159376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4B0163B7-3658-4E5E-AD5C-9E3D80F027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989" y="4764355"/>
            <a:ext cx="4115750" cy="1172976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13BB03BB-B6B4-4E62-A7D9-E088837F0D1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71393" y="4760846"/>
            <a:ext cx="4148140" cy="1172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161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</Words>
  <Application>Microsoft Office PowerPoint</Application>
  <PresentationFormat>Bildschirmpräsentation (4:3)</PresentationFormat>
  <Paragraphs>15</Paragraphs>
  <Slides>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ＭＳ 明朝</vt:lpstr>
      <vt:lpstr>Wingdings</vt:lpstr>
      <vt:lpstr>Office-Design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Christian  Weber</dc:creator>
  <cp:lastModifiedBy>Ralf Dürrwald</cp:lastModifiedBy>
  <cp:revision>208</cp:revision>
  <cp:lastPrinted>2020-12-17T20:27:56Z</cp:lastPrinted>
  <dcterms:created xsi:type="dcterms:W3CDTF">2015-11-02T12:29:13Z</dcterms:created>
  <dcterms:modified xsi:type="dcterms:W3CDTF">2021-04-06T16:40:15Z</dcterms:modified>
</cp:coreProperties>
</file>