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44" autoAdjust="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8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06.04.2021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06.04.2021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48" y="146811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07.04.2021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 dirty="0"/>
              <a:t>Proben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2C5FA31-706A-4428-85E6-A7B3B5B0CE38}"/>
              </a:ext>
            </a:extLst>
          </p:cNvPr>
          <p:cNvSpPr txBox="1"/>
          <p:nvPr/>
        </p:nvSpPr>
        <p:spPr>
          <a:xfrm>
            <a:off x="6067412" y="2808400"/>
            <a:ext cx="59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Kurier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55D98AD0-4C39-4789-B9AF-FA32BB247F4D}"/>
              </a:ext>
            </a:extLst>
          </p:cNvPr>
          <p:cNvCxnSpPr>
            <a:cxnSpLocks/>
          </p:cNvCxnSpPr>
          <p:nvPr/>
        </p:nvCxnSpPr>
        <p:spPr>
          <a:xfrm>
            <a:off x="3006391" y="3228153"/>
            <a:ext cx="52769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388342A2-9E20-44FE-A0B2-FB0A871A8167}"/>
              </a:ext>
            </a:extLst>
          </p:cNvPr>
          <p:cNvSpPr txBox="1"/>
          <p:nvPr/>
        </p:nvSpPr>
        <p:spPr>
          <a:xfrm>
            <a:off x="1165118" y="3068530"/>
            <a:ext cx="1841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SARS-CoV-2 Diagnostik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F50EE507-3D06-433D-983B-4A54F7C0289E}"/>
              </a:ext>
            </a:extLst>
          </p:cNvPr>
          <p:cNvCxnSpPr>
            <a:cxnSpLocks/>
          </p:cNvCxnSpPr>
          <p:nvPr/>
        </p:nvCxnSpPr>
        <p:spPr>
          <a:xfrm>
            <a:off x="6628697" y="2946899"/>
            <a:ext cx="16546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4176808" y="827031"/>
            <a:ext cx="467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Sentinel 2020/21 bis KW13: 3689 Einsendungen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42C1637-531C-4EA4-AB11-34D39CDD02A7}"/>
              </a:ext>
            </a:extLst>
          </p:cNvPr>
          <p:cNvSpPr txBox="1"/>
          <p:nvPr/>
        </p:nvSpPr>
        <p:spPr>
          <a:xfrm>
            <a:off x="5934664" y="2518626"/>
            <a:ext cx="1492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Aktive Betreuung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011D5040-8F6B-4554-8099-B3403B296C15}"/>
              </a:ext>
            </a:extLst>
          </p:cNvPr>
          <p:cNvCxnSpPr>
            <a:cxnSpLocks/>
          </p:cNvCxnSpPr>
          <p:nvPr/>
        </p:nvCxnSpPr>
        <p:spPr>
          <a:xfrm>
            <a:off x="7272579" y="2664194"/>
            <a:ext cx="10108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E834864F-5360-403A-9EB9-DEE39DEC6E01}"/>
              </a:ext>
            </a:extLst>
          </p:cNvPr>
          <p:cNvCxnSpPr>
            <a:cxnSpLocks/>
          </p:cNvCxnSpPr>
          <p:nvPr/>
        </p:nvCxnSpPr>
        <p:spPr>
          <a:xfrm>
            <a:off x="7456042" y="2372768"/>
            <a:ext cx="8169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2519FABE-24D8-475B-A35A-FD221BD7C48D}"/>
              </a:ext>
            </a:extLst>
          </p:cNvPr>
          <p:cNvSpPr txBox="1"/>
          <p:nvPr/>
        </p:nvSpPr>
        <p:spPr>
          <a:xfrm>
            <a:off x="4904830" y="2212032"/>
            <a:ext cx="2918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Rekrutierung neuer </a:t>
            </a:r>
            <a:r>
              <a:rPr lang="de-DE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Sentinelpraxen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18377FA-D15F-4403-B803-53ACB2883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16" y="3340562"/>
            <a:ext cx="8539331" cy="2419210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EF0E0A46-C3CD-4FAC-BABE-354F9A66DADF}"/>
              </a:ext>
            </a:extLst>
          </p:cNvPr>
          <p:cNvSpPr txBox="1"/>
          <p:nvPr/>
        </p:nvSpPr>
        <p:spPr>
          <a:xfrm>
            <a:off x="4176808" y="1202254"/>
            <a:ext cx="20662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KW13: 123 Einsendungen</a:t>
            </a:r>
          </a:p>
        </p:txBody>
      </p:sp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07.04.2021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 dirty="0"/>
              <a:t>Viruszirkulation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64141F4-B53C-4334-8F3A-1884DC69D3CA}"/>
              </a:ext>
            </a:extLst>
          </p:cNvPr>
          <p:cNvSpPr txBox="1"/>
          <p:nvPr/>
        </p:nvSpPr>
        <p:spPr>
          <a:xfrm>
            <a:off x="3863312" y="1038859"/>
            <a:ext cx="1417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Partieller Lockdown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C7DF2B9D-8C43-4403-A0EB-E04AEBB5E2BC}"/>
              </a:ext>
            </a:extLst>
          </p:cNvPr>
          <p:cNvCxnSpPr>
            <a:cxnSpLocks/>
          </p:cNvCxnSpPr>
          <p:nvPr/>
        </p:nvCxnSpPr>
        <p:spPr>
          <a:xfrm>
            <a:off x="5244936" y="1178905"/>
            <a:ext cx="482927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6BC1C7-2EE4-4856-BB9F-0DE9342228D4}"/>
              </a:ext>
            </a:extLst>
          </p:cNvPr>
          <p:cNvCxnSpPr>
            <a:cxnSpLocks/>
          </p:cNvCxnSpPr>
          <p:nvPr/>
        </p:nvCxnSpPr>
        <p:spPr>
          <a:xfrm>
            <a:off x="2936951" y="1441725"/>
            <a:ext cx="360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5D670051-B736-4395-A0F7-8CF4FBCDC3FE}"/>
              </a:ext>
            </a:extLst>
          </p:cNvPr>
          <p:cNvSpPr txBox="1"/>
          <p:nvPr/>
        </p:nvSpPr>
        <p:spPr>
          <a:xfrm>
            <a:off x="2169681" y="1309195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Lockdown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281160B-E251-4A2B-AC22-11909417D5A2}"/>
              </a:ext>
            </a:extLst>
          </p:cNvPr>
          <p:cNvCxnSpPr>
            <a:cxnSpLocks/>
          </p:cNvCxnSpPr>
          <p:nvPr/>
        </p:nvCxnSpPr>
        <p:spPr>
          <a:xfrm>
            <a:off x="5727863" y="1452495"/>
            <a:ext cx="69840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2D45610A-5572-4B09-B2C1-C14FCD32B6AA}"/>
              </a:ext>
            </a:extLst>
          </p:cNvPr>
          <p:cNvCxnSpPr>
            <a:cxnSpLocks/>
          </p:cNvCxnSpPr>
          <p:nvPr/>
        </p:nvCxnSpPr>
        <p:spPr>
          <a:xfrm>
            <a:off x="6413324" y="1197006"/>
            <a:ext cx="328998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656C94A6-4704-4039-8A75-6F96440B4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89" y="1555957"/>
            <a:ext cx="8278544" cy="31593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B0163B7-3658-4E5E-AD5C-9E3D80F02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89" y="4764355"/>
            <a:ext cx="4115750" cy="11729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3BB03BB-B6B4-4E62-A7D9-E088837F0D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393" y="4760846"/>
            <a:ext cx="4148140" cy="117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6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Bildschirmpräsentation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Ralf Dürrwald</cp:lastModifiedBy>
  <cp:revision>208</cp:revision>
  <cp:lastPrinted>2020-12-17T20:27:56Z</cp:lastPrinted>
  <dcterms:created xsi:type="dcterms:W3CDTF">2015-11-02T12:29:13Z</dcterms:created>
  <dcterms:modified xsi:type="dcterms:W3CDTF">2021-04-06T16:40:15Z</dcterms:modified>
</cp:coreProperties>
</file>