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4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>
      <p:cViewPr varScale="1">
        <p:scale>
          <a:sx n="63" d="100"/>
          <a:sy n="63" d="100"/>
        </p:scale>
        <p:origin x="672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07.04.2021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177041" y="6084004"/>
            <a:ext cx="8741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deutlich gestiegen (11,1%), Anzahl der Testungen erwartungsgemäß gesunken (Feiertage)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B0DE23F-4117-46ED-BF0F-873FB46F4A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1224683"/>
            <a:ext cx="5328592" cy="4797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5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323528" y="609329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431B1DA-8CDE-4524-83B3-BD3994D7C0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400"/>
          <a:stretch/>
        </p:blipFill>
        <p:spPr>
          <a:xfrm>
            <a:off x="0" y="1224136"/>
            <a:ext cx="9144000" cy="429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49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de-DE" dirty="0"/>
              <a:t>Probenrückstau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8A9DE08-7430-4A7D-9E50-8374F5993A7B}"/>
              </a:ext>
            </a:extLst>
          </p:cNvPr>
          <p:cNvSpPr txBox="1"/>
          <p:nvPr/>
        </p:nvSpPr>
        <p:spPr>
          <a:xfrm>
            <a:off x="89756" y="5380672"/>
            <a:ext cx="896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Probenrückstau und Lieferengpässe unproblematisch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2250241-EE8B-4611-9CB1-AB6EF7E1A8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194"/>
          <a:stretch/>
        </p:blipFill>
        <p:spPr>
          <a:xfrm>
            <a:off x="0" y="1628800"/>
            <a:ext cx="9144000" cy="304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29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7A5F88-2AC9-4E09-9151-1DA959EF4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Testzahlerfassung-VOC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0F4487E-C0DD-4E61-8DC5-0048CE556D63}"/>
              </a:ext>
            </a:extLst>
          </p:cNvPr>
          <p:cNvSpPr txBox="1"/>
          <p:nvPr/>
        </p:nvSpPr>
        <p:spPr>
          <a:xfrm>
            <a:off x="899592" y="2564904"/>
            <a:ext cx="6794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ym typeface="Wingdings" panose="05000000000000000000" pitchFamily="2" charset="2"/>
              </a:rPr>
              <a:t> Daten werden aufgrund der Feiertage erst heute Abend übermittelt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1340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F7F6E6-6662-4205-A4EA-4E22256A3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POCT in Einrichtungen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E89B513-0E09-4EDE-8DDA-293D9AB41D4A}"/>
              </a:ext>
            </a:extLst>
          </p:cNvPr>
          <p:cNvSpPr txBox="1"/>
          <p:nvPr/>
        </p:nvSpPr>
        <p:spPr>
          <a:xfrm flipH="1">
            <a:off x="99471" y="5608174"/>
            <a:ext cx="89450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Insgesamt aus 356 Einrichtungen 525.531 POCT erfasst, 987 positiv (0,2%), davon 833 (84,4%) in PCR gegangen, davon 479 (57,5%) positiv bestätigt. </a:t>
            </a:r>
          </a:p>
          <a:p>
            <a:r>
              <a:rPr lang="de-DE" dirty="0"/>
              <a:t>2510 POCT (0,5%) waren nicht auswertbar/unklares Ergebnis.</a:t>
            </a: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6DA1F874-2876-46DA-B6C8-3ED7422254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" r="37055" b="49880"/>
          <a:stretch/>
        </p:blipFill>
        <p:spPr>
          <a:xfrm>
            <a:off x="0" y="1844824"/>
            <a:ext cx="3855882" cy="3060000"/>
          </a:xfrm>
        </p:spPr>
      </p:pic>
      <p:pic>
        <p:nvPicPr>
          <p:cNvPr id="9" name="Inhaltsplatzhalter 6">
            <a:extLst>
              <a:ext uri="{FF2B5EF4-FFF2-40B4-BE49-F238E27FC236}">
                <a16:creationId xmlns:a16="http://schemas.microsoft.com/office/drawing/2014/main" id="{05FB3024-D5EE-4FEE-BEA1-7AFB93664EA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48" r="37055" b="-1"/>
          <a:stretch/>
        </p:blipFill>
        <p:spPr>
          <a:xfrm>
            <a:off x="3816424" y="1844824"/>
            <a:ext cx="3855881" cy="3060000"/>
          </a:xfrm>
          <a:prstGeom prst="rect">
            <a:avLst/>
          </a:prstGeom>
        </p:spPr>
      </p:pic>
      <p:pic>
        <p:nvPicPr>
          <p:cNvPr id="11" name="Inhaltsplatzhalter 6">
            <a:extLst>
              <a:ext uri="{FF2B5EF4-FFF2-40B4-BE49-F238E27FC236}">
                <a16:creationId xmlns:a16="http://schemas.microsoft.com/office/drawing/2014/main" id="{ABB70F34-61E0-48F9-B2ED-81910239796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02" t="29054" b="29580"/>
          <a:stretch/>
        </p:blipFill>
        <p:spPr>
          <a:xfrm>
            <a:off x="7672305" y="1844824"/>
            <a:ext cx="1508207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34959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Bildschirmpräsentation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Larissa</vt:lpstr>
      <vt:lpstr>Testzahlen und Positivquote</vt:lpstr>
      <vt:lpstr>Auslastung der Kapazitäten</vt:lpstr>
      <vt:lpstr>Probenrückstau</vt:lpstr>
      <vt:lpstr>Testzahlerfassung-VOC</vt:lpstr>
      <vt:lpstr>POCT in Einrichtungen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Seifried, Janna</cp:lastModifiedBy>
  <cp:revision>103</cp:revision>
  <dcterms:created xsi:type="dcterms:W3CDTF">2020-11-18T09:03:03Z</dcterms:created>
  <dcterms:modified xsi:type="dcterms:W3CDTF">2021-04-07T07:31:00Z</dcterms:modified>
</cp:coreProperties>
</file>