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672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77041" y="6084004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(11,1%), Anzahl der Testungen erwartungsgemäß gesunken (Feiertage)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B0DE23F-4117-46ED-BF0F-873FB46F4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224683"/>
            <a:ext cx="5328592" cy="479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431B1DA-8CDE-4524-83B3-BD3994D7C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00"/>
          <a:stretch/>
        </p:blipFill>
        <p:spPr>
          <a:xfrm>
            <a:off x="0" y="1224136"/>
            <a:ext cx="9144000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2250241-EE8B-4611-9CB1-AB6EF7E1A8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94"/>
          <a:stretch/>
        </p:blipFill>
        <p:spPr>
          <a:xfrm>
            <a:off x="0" y="1628800"/>
            <a:ext cx="9144000" cy="304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Testzahlerfassung-VOC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0F4487E-C0DD-4E61-8DC5-0048CE556D63}"/>
              </a:ext>
            </a:extLst>
          </p:cNvPr>
          <p:cNvSpPr txBox="1"/>
          <p:nvPr/>
        </p:nvSpPr>
        <p:spPr>
          <a:xfrm>
            <a:off x="899592" y="2564904"/>
            <a:ext cx="6794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 Daten werden aufgrund der Feiertage erst heute Abend übermittelt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99471" y="5608174"/>
            <a:ext cx="8945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aus 356 Einrichtungen 525.531 POCT erfasst, 987 positiv (0,2%), davon 833 (84,4%) in PCR gegangen, davon 479 (57,5%) positiv bestätigt. </a:t>
            </a:r>
          </a:p>
          <a:p>
            <a:r>
              <a:rPr lang="de-DE" dirty="0"/>
              <a:t>2510 POCT (0,5%) waren nicht auswertbar/unklares Ergebnis.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6DA1F874-2876-46DA-B6C8-3ED7422254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" r="37055" b="49880"/>
          <a:stretch/>
        </p:blipFill>
        <p:spPr>
          <a:xfrm>
            <a:off x="0" y="1844824"/>
            <a:ext cx="3855882" cy="3060000"/>
          </a:xfrm>
        </p:spPr>
      </p:pic>
      <p:pic>
        <p:nvPicPr>
          <p:cNvPr id="9" name="Inhaltsplatzhalter 6">
            <a:extLst>
              <a:ext uri="{FF2B5EF4-FFF2-40B4-BE49-F238E27FC236}">
                <a16:creationId xmlns:a16="http://schemas.microsoft.com/office/drawing/2014/main" id="{05FB3024-D5EE-4FEE-BEA1-7AFB93664E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48" r="37055" b="-1"/>
          <a:stretch/>
        </p:blipFill>
        <p:spPr>
          <a:xfrm>
            <a:off x="3816424" y="1844824"/>
            <a:ext cx="3855881" cy="3060000"/>
          </a:xfrm>
          <a:prstGeom prst="rect">
            <a:avLst/>
          </a:prstGeom>
        </p:spPr>
      </p:pic>
      <p:pic>
        <p:nvPicPr>
          <p:cNvPr id="11" name="Inhaltsplatzhalter 6">
            <a:extLst>
              <a:ext uri="{FF2B5EF4-FFF2-40B4-BE49-F238E27FC236}">
                <a16:creationId xmlns:a16="http://schemas.microsoft.com/office/drawing/2014/main" id="{ABB70F34-61E0-48F9-B2ED-8191023979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02" t="29054" b="29580"/>
          <a:stretch/>
        </p:blipFill>
        <p:spPr>
          <a:xfrm>
            <a:off x="7672305" y="1844824"/>
            <a:ext cx="150820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3495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Bildschirmpräsentation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103</cp:revision>
  <dcterms:created xsi:type="dcterms:W3CDTF">2020-11-18T09:03:03Z</dcterms:created>
  <dcterms:modified xsi:type="dcterms:W3CDTF">2021-04-07T07:31:00Z</dcterms:modified>
</cp:coreProperties>
</file>