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28" r:id="rId4"/>
    <p:sldId id="264" r:id="rId5"/>
    <p:sldId id="735" r:id="rId6"/>
    <p:sldId id="736" r:id="rId7"/>
    <p:sldId id="733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6924" autoAdjust="0"/>
  </p:normalViewPr>
  <p:slideViewPr>
    <p:cSldViewPr snapToGrid="0" snapToObjects="1">
      <p:cViewPr varScale="1">
        <p:scale>
          <a:sx n="88" d="100"/>
          <a:sy n="88" d="100"/>
        </p:scale>
        <p:origin x="130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09. April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42510"/>
              </p:ext>
            </p:extLst>
          </p:nvPr>
        </p:nvGraphicFramePr>
        <p:xfrm>
          <a:off x="561866" y="1529796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 (Stand 08.04.2021)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08.04.21)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+25.464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+9.000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110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+7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1. Impfung: + 564.971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+35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(2.956.316)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230.800]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[393/412]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2. Impfung: + 91.386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[4.474]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+16.200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+296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55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11.515.936 (13,8%)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+118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2.647.600)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(78.003)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[224/412]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4.737.605 (5,7%)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6EC70F-8992-4097-954E-94B861C3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5" y="1054624"/>
            <a:ext cx="7046653" cy="38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N=91.837 (COVID-19)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AF5B2C-88A3-4398-900F-7589F804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86" y="511123"/>
            <a:ext cx="6519845" cy="45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187004-A45D-46C4-A6EA-0C091CC53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844CBB-5A1F-46E4-993B-A5B5958D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7A9760-34C0-41B9-840A-3DEA621A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Altersmedian COVID-19-Fälle, Hospitalisierte, Verstorbene nach Meldewoche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518250-5308-41BE-B453-2E296F42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7073"/>
            <a:ext cx="7614564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E43D90-79CF-4E28-8067-592077AD5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54CB07-76D8-4C2F-9C1A-F9E02293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748005-CE15-4795-AE93-283542FD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Todesfälle je 100.000 Einwohner in den letzten 14 Tagen </a:t>
            </a:r>
            <a:r>
              <a:rPr lang="de-DE"/>
              <a:t>nach Landkreis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B07363-612F-4D66-9CEE-A7F162128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68" y="1329576"/>
            <a:ext cx="5393318" cy="38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D73D9-48BE-41B1-9942-6F80729D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26AB36-BA05-445B-A2EF-04B644D0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39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5EC33F-0163-4211-9327-E101F9C9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4" y="805684"/>
            <a:ext cx="8579174" cy="38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Bildschirmpräsentation (16:9)</PresentationFormat>
  <Paragraphs>83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ＭＳ 明朝</vt:lpstr>
      <vt:lpstr>ＭＳ 明朝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N=91.837 (COVID-19)</vt:lpstr>
      <vt:lpstr>Altersmedian COVID-19-Fälle, Hospitalisierte, Verstorbene nach Meldewoche</vt:lpstr>
      <vt:lpstr>Todesfälle je 100.000 Einwohner in den letzten 14 Tagen nach Landkreis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219</cp:revision>
  <dcterms:created xsi:type="dcterms:W3CDTF">2015-11-02T12:29:13Z</dcterms:created>
  <dcterms:modified xsi:type="dcterms:W3CDTF">2021-04-09T08:58:30Z</dcterms:modified>
</cp:coreProperties>
</file>