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8.jpg" ContentType="image/png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732" r:id="rId5"/>
    <p:sldId id="264" r:id="rId6"/>
    <p:sldId id="729" r:id="rId7"/>
    <p:sldId id="730" r:id="rId8"/>
    <p:sldId id="731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112" d="100"/>
          <a:sy n="112" d="100"/>
        </p:scale>
        <p:origin x="13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90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37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Abbildungen am 10.04 über Twitter (</a:t>
            </a:r>
            <a:r>
              <a:rPr lang="de-DE" dirty="0" err="1"/>
              <a:t>ECMO_Karagiannidis</a:t>
            </a:r>
            <a:r>
              <a:rPr lang="de-DE" dirty="0"/>
              <a:t>) (schweinbar nicht auf DIVI Seite verfügbar)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Höhepunkt der Auslastung aller Intensivbetten erreicht seit Beginn </a:t>
            </a:r>
            <a:r>
              <a:rPr lang="de-DE" dirty="0" err="1"/>
              <a:t>Pandmie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5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12.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2045"/>
              </p:ext>
            </p:extLst>
          </p:nvPr>
        </p:nvGraphicFramePr>
        <p:xfrm>
          <a:off x="561866" y="152979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11.04.21)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+13.245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+400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136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+2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 Impfung: + 198.031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+53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(3.011.513)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249.200]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[401/412]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 Impfung: +49.397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4.585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+12.700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89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N1: 13.196.552 (15,9%)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2.683.900)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(78.452)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[305/412]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N2: 5.035.195 (6,1%)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608259-8AF2-48AE-9AF4-53792C43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5" y="1002745"/>
            <a:ext cx="6720777" cy="36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 nach Datenstand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E7D2F08-E2E9-44B6-8156-3302BF9AD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74264"/>
              </p:ext>
            </p:extLst>
          </p:nvPr>
        </p:nvGraphicFramePr>
        <p:xfrm>
          <a:off x="449415" y="1261962"/>
          <a:ext cx="77509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21">
                  <a:extLst>
                    <a:ext uri="{9D8B030D-6E8A-4147-A177-3AD203B41FA5}">
                      <a16:colId xmlns:a16="http://schemas.microsoft.com/office/drawing/2014/main" val="3502639796"/>
                    </a:ext>
                  </a:extLst>
                </a:gridCol>
                <a:gridCol w="1291821">
                  <a:extLst>
                    <a:ext uri="{9D8B030D-6E8A-4147-A177-3AD203B41FA5}">
                      <a16:colId xmlns:a16="http://schemas.microsoft.com/office/drawing/2014/main" val="199918705"/>
                    </a:ext>
                  </a:extLst>
                </a:gridCol>
                <a:gridCol w="1291821">
                  <a:extLst>
                    <a:ext uri="{9D8B030D-6E8A-4147-A177-3AD203B41FA5}">
                      <a16:colId xmlns:a16="http://schemas.microsoft.com/office/drawing/2014/main" val="924170526"/>
                    </a:ext>
                  </a:extLst>
                </a:gridCol>
                <a:gridCol w="1291821">
                  <a:extLst>
                    <a:ext uri="{9D8B030D-6E8A-4147-A177-3AD203B41FA5}">
                      <a16:colId xmlns:a16="http://schemas.microsoft.com/office/drawing/2014/main" val="3746263057"/>
                    </a:ext>
                  </a:extLst>
                </a:gridCol>
                <a:gridCol w="1291821">
                  <a:extLst>
                    <a:ext uri="{9D8B030D-6E8A-4147-A177-3AD203B41FA5}">
                      <a16:colId xmlns:a16="http://schemas.microsoft.com/office/drawing/2014/main" val="3458504157"/>
                    </a:ext>
                  </a:extLst>
                </a:gridCol>
                <a:gridCol w="1291821">
                  <a:extLst>
                    <a:ext uri="{9D8B030D-6E8A-4147-A177-3AD203B41FA5}">
                      <a16:colId xmlns:a16="http://schemas.microsoft.com/office/drawing/2014/main" val="240894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Datenstand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08.04.2021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12.04.2021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8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12.04.2021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117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121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130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/>
                        <a:t>138</a:t>
                      </a:r>
                      <a:endParaRPr lang="de-D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136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561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11.04.2021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/>
                        <a:t>116</a:t>
                      </a:r>
                      <a:endParaRPr lang="de-D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121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129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129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/>
                        <a:t>-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0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10.04.2021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116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kern="1200" dirty="0"/>
                        <a:t>120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kern="1200" dirty="0"/>
                        <a:t>121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9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09.04.2021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115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kern="1200" dirty="0"/>
                        <a:t>110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34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08.04.2021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12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N=113.455 (COVID-19)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887C3D-1494-4BDD-A8BD-E6B81425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707749"/>
            <a:ext cx="5920353" cy="41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C38E46-1BF2-48F8-9E4F-C53B3A33D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217F90-2F23-4D4E-B8CC-93FEBE8E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466988-F332-44CB-9856-110D3FB1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211154"/>
            <a:ext cx="7983646" cy="714291"/>
          </a:xfrm>
        </p:spPr>
        <p:txBody>
          <a:bodyPr/>
          <a:lstStyle/>
          <a:p>
            <a:r>
              <a:rPr lang="de-DE" dirty="0"/>
              <a:t>DIVI-Intensivregister: 11.04.2021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E57CBF-7A1F-4DB0-B729-0891B790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3" y="1024470"/>
            <a:ext cx="7030499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352E46-6B3F-455B-BDF0-7BCA1AB11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02" t="18098" r="30254" b="18324"/>
          <a:stretch/>
        </p:blipFill>
        <p:spPr>
          <a:xfrm>
            <a:off x="348712" y="1352695"/>
            <a:ext cx="3560210" cy="341456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B94F57-BF01-474D-A41E-C303C67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8109C2-1FC6-4961-99A5-9218F7F4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639C0D-51EE-427F-BE0F-9EBB7D9DFE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" t="33766" r="84068" b="15311"/>
          <a:stretch/>
        </p:blipFill>
        <p:spPr>
          <a:xfrm>
            <a:off x="4775496" y="1233378"/>
            <a:ext cx="3773838" cy="35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FFA334-3831-4FC8-B6CD-0E8B20264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FEA03F-80D4-4E21-8DD7-E509F83B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0EA762-AFB1-4441-9573-901EFCFC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1" y="472546"/>
            <a:ext cx="5115532" cy="32885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30392B-9FAF-4FD0-B316-E1D4D19C9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11" y="1581325"/>
            <a:ext cx="4806089" cy="3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5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Bildschirmpräsentation (16:9)</PresentationFormat>
  <Paragraphs>124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ＭＳ 明朝</vt:lpstr>
      <vt:lpstr>ＭＳ 明朝</vt:lpstr>
      <vt:lpstr>ScalaSans</vt:lpstr>
      <vt:lpstr>Arial</vt:lpstr>
      <vt:lpstr>Calibri</vt:lpstr>
      <vt:lpstr>Cambria</vt:lpstr>
      <vt:lpstr>Times New Roman</vt:lpstr>
      <vt:lpstr>Wingdings</vt:lpstr>
      <vt:lpstr>Office-Design</vt:lpstr>
      <vt:lpstr>Lage national </vt:lpstr>
      <vt:lpstr>Überblick Kennzahlen</vt:lpstr>
      <vt:lpstr>Verlauf der 7-Tage-Inzidenz der Bundesländer</vt:lpstr>
      <vt:lpstr>Verlauf der 7-Tage-Inzidenz der Bundesländer nach Datenstand</vt:lpstr>
      <vt:lpstr>Geografische Verteilung 7-Tage-Inzidenz nach Landkreis, N=113.455 (COVID-19)</vt:lpstr>
      <vt:lpstr>DIVI-Intensivregister: 11.04.2021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226</cp:revision>
  <dcterms:created xsi:type="dcterms:W3CDTF">2015-11-02T12:29:13Z</dcterms:created>
  <dcterms:modified xsi:type="dcterms:W3CDTF">2021-04-12T10:58:40Z</dcterms:modified>
</cp:coreProperties>
</file>