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01" r:id="rId3"/>
    <p:sldId id="319" r:id="rId4"/>
    <p:sldId id="311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9" d="100"/>
          <a:sy n="89" d="100"/>
        </p:scale>
        <p:origin x="28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5672135310934113E-2"/>
          <c:y val="0.35564967539799652"/>
          <c:w val="0.89130547382385716"/>
          <c:h val="0.4112144273403829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Epicurve_noso_TOP!$E$1</c:f>
              <c:strCache>
                <c:ptCount val="1"/>
                <c:pt idx="0">
                  <c:v>Übermittelt bis KW 10</c:v>
                </c:pt>
              </c:strCache>
            </c:strRef>
          </c:tx>
          <c:spPr>
            <a:solidFill>
              <a:schemeClr val="accent5">
                <a:tint val="5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Epicurve_noso_TOP!$A$2:$B$60</c:f>
              <c:multiLvlStrCache>
                <c:ptCount val="5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Epicurve_noso_TOP!$E$2:$E$59</c:f>
              <c:numCache>
                <c:formatCode>General</c:formatCode>
                <c:ptCount val="58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63</c:v>
                </c:pt>
                <c:pt idx="4">
                  <c:v>123</c:v>
                </c:pt>
                <c:pt idx="5">
                  <c:v>148</c:v>
                </c:pt>
                <c:pt idx="6">
                  <c:v>103</c:v>
                </c:pt>
                <c:pt idx="7">
                  <c:v>46</c:v>
                </c:pt>
                <c:pt idx="8">
                  <c:v>37</c:v>
                </c:pt>
                <c:pt idx="9">
                  <c:v>26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22</c:v>
                </c:pt>
                <c:pt idx="31">
                  <c:v>35</c:v>
                </c:pt>
                <c:pt idx="32">
                  <c:v>53</c:v>
                </c:pt>
                <c:pt idx="33">
                  <c:v>77</c:v>
                </c:pt>
                <c:pt idx="34">
                  <c:v>124</c:v>
                </c:pt>
                <c:pt idx="35">
                  <c:v>142</c:v>
                </c:pt>
                <c:pt idx="36">
                  <c:v>143</c:v>
                </c:pt>
                <c:pt idx="37">
                  <c:v>126</c:v>
                </c:pt>
                <c:pt idx="38">
                  <c:v>171</c:v>
                </c:pt>
                <c:pt idx="39">
                  <c:v>137</c:v>
                </c:pt>
                <c:pt idx="40">
                  <c:v>207</c:v>
                </c:pt>
                <c:pt idx="41">
                  <c:v>216</c:v>
                </c:pt>
                <c:pt idx="42">
                  <c:v>245</c:v>
                </c:pt>
                <c:pt idx="43">
                  <c:v>170</c:v>
                </c:pt>
                <c:pt idx="44">
                  <c:v>145</c:v>
                </c:pt>
                <c:pt idx="45">
                  <c:v>186</c:v>
                </c:pt>
                <c:pt idx="46">
                  <c:v>193</c:v>
                </c:pt>
                <c:pt idx="47">
                  <c:v>196</c:v>
                </c:pt>
                <c:pt idx="48">
                  <c:v>163</c:v>
                </c:pt>
                <c:pt idx="49">
                  <c:v>153</c:v>
                </c:pt>
                <c:pt idx="50">
                  <c:v>139</c:v>
                </c:pt>
                <c:pt idx="51">
                  <c:v>134</c:v>
                </c:pt>
                <c:pt idx="52">
                  <c:v>109</c:v>
                </c:pt>
                <c:pt idx="53">
                  <c:v>78</c:v>
                </c:pt>
                <c:pt idx="5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5-4B26-BFBF-D1B45E2576E5}"/>
            </c:ext>
          </c:extLst>
        </c:ser>
        <c:ser>
          <c:idx val="6"/>
          <c:order val="6"/>
          <c:tx>
            <c:strRef>
              <c:f>Epicurve_noso_TOP!$K$1</c:f>
              <c:strCache>
                <c:ptCount val="1"/>
                <c:pt idx="0">
                  <c:v>Neu übermittelt in KW 11</c:v>
                </c:pt>
              </c:strCache>
            </c:strRef>
          </c:tx>
          <c:spPr>
            <a:solidFill>
              <a:schemeClr val="accent5">
                <a:shade val="72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Epicurve_noso_TOP!$A$2:$B$60</c:f>
              <c:multiLvlStrCache>
                <c:ptCount val="5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2</c:v>
                </c:pt>
                <c:pt idx="40">
                  <c:v>0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1</c:v>
                </c:pt>
                <c:pt idx="51">
                  <c:v>4</c:v>
                </c:pt>
                <c:pt idx="52">
                  <c:v>4</c:v>
                </c:pt>
                <c:pt idx="53">
                  <c:v>16</c:v>
                </c:pt>
                <c:pt idx="54">
                  <c:v>33</c:v>
                </c:pt>
                <c:pt idx="5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5-4B26-BFBF-D1B45E2576E5}"/>
            </c:ext>
          </c:extLst>
        </c:ser>
        <c:ser>
          <c:idx val="7"/>
          <c:order val="7"/>
          <c:tx>
            <c:strRef>
              <c:f>Epicurve_noso_TOP!$L$1</c:f>
              <c:strCache>
                <c:ptCount val="1"/>
                <c:pt idx="0">
                  <c:v>Neu übermittelt in KW 12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Epicurve_noso_TOP!$A$2:$B$60</c:f>
              <c:multiLvlStrCache>
                <c:ptCount val="5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2</c:v>
                </c:pt>
                <c:pt idx="38">
                  <c:v>4</c:v>
                </c:pt>
                <c:pt idx="39">
                  <c:v>1</c:v>
                </c:pt>
                <c:pt idx="40">
                  <c:v>2</c:v>
                </c:pt>
                <c:pt idx="41">
                  <c:v>0</c:v>
                </c:pt>
                <c:pt idx="42">
                  <c:v>2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2</c:v>
                </c:pt>
                <c:pt idx="54">
                  <c:v>5</c:v>
                </c:pt>
                <c:pt idx="55">
                  <c:v>47</c:v>
                </c:pt>
                <c:pt idx="5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85-4B26-BFBF-D1B45E2576E5}"/>
            </c:ext>
          </c:extLst>
        </c:ser>
        <c:ser>
          <c:idx val="8"/>
          <c:order val="8"/>
          <c:tx>
            <c:strRef>
              <c:f>Epicurve_noso_TOP!$M$1</c:f>
              <c:strCache>
                <c:ptCount val="1"/>
                <c:pt idx="0">
                  <c:v>Neu übermittelt in KW 13</c:v>
                </c:pt>
              </c:strCache>
            </c:strRef>
          </c:tx>
          <c:spPr>
            <a:solidFill>
              <a:schemeClr val="accent5">
                <a:shade val="4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Epicurve_noso_TOP!$A$2:$B$60</c:f>
              <c:multiLvlStrCache>
                <c:ptCount val="5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Epicurve_noso_TOP!$M$2:$M$59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</c:v>
                </c:pt>
                <c:pt idx="54">
                  <c:v>6</c:v>
                </c:pt>
                <c:pt idx="55">
                  <c:v>15</c:v>
                </c:pt>
                <c:pt idx="56">
                  <c:v>41</c:v>
                </c:pt>
                <c:pt idx="5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85-4B26-BFBF-D1B45E2576E5}"/>
            </c:ext>
          </c:extLst>
        </c:ser>
        <c:ser>
          <c:idx val="9"/>
          <c:order val="9"/>
          <c:tx>
            <c:strRef>
              <c:f>Epicurve_noso_TOP!$N$1</c:f>
              <c:strCache>
                <c:ptCount val="1"/>
                <c:pt idx="0">
                  <c:v>Neu übermittelt in KW 14</c:v>
                </c:pt>
              </c:strCache>
            </c:strRef>
          </c:tx>
          <c:spPr>
            <a:solidFill>
              <a:schemeClr val="accent5">
                <a:shade val="42000"/>
              </a:schemeClr>
            </a:solidFill>
            <a:ln>
              <a:noFill/>
            </a:ln>
            <a:effectLst/>
          </c:spPr>
          <c:invertIfNegative val="0"/>
          <c:dPt>
            <c:idx val="57"/>
            <c:invertIfNegative val="0"/>
            <c:bubble3D val="0"/>
            <c:spPr>
              <a:solidFill>
                <a:schemeClr val="accent5">
                  <a:shade val="42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85-4B26-BFBF-D1B45E2576E5}"/>
              </c:ext>
            </c:extLst>
          </c:dPt>
          <c:dPt>
            <c:idx val="58"/>
            <c:invertIfNegative val="0"/>
            <c:bubble3D val="0"/>
            <c:spPr>
              <a:solidFill>
                <a:srgbClr val="00206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85-4B26-BFBF-D1B45E2576E5}"/>
              </c:ext>
            </c:extLst>
          </c:dPt>
          <c:cat>
            <c:multiLvlStrRef>
              <c:f>Epicurve_noso_TOP!$A$2:$B$60</c:f>
              <c:multiLvlStrCache>
                <c:ptCount val="5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Epicurve_noso_TOP!$N$2:$N$60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2</c:v>
                </c:pt>
                <c:pt idx="49">
                  <c:v>2</c:v>
                </c:pt>
                <c:pt idx="50">
                  <c:v>0</c:v>
                </c:pt>
                <c:pt idx="51">
                  <c:v>1</c:v>
                </c:pt>
                <c:pt idx="52">
                  <c:v>3</c:v>
                </c:pt>
                <c:pt idx="53">
                  <c:v>2</c:v>
                </c:pt>
                <c:pt idx="54">
                  <c:v>1</c:v>
                </c:pt>
                <c:pt idx="55">
                  <c:v>4</c:v>
                </c:pt>
                <c:pt idx="56">
                  <c:v>8</c:v>
                </c:pt>
                <c:pt idx="57">
                  <c:v>42</c:v>
                </c:pt>
                <c:pt idx="5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85-4B26-BFBF-D1B45E257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Epicurve_noso_TOP!$D$1</c15:sqref>
                        </c15:formulaRef>
                      </c:ext>
                    </c:extLst>
                    <c:strCache>
                      <c:ptCount val="1"/>
                      <c:pt idx="0">
                        <c:v>Übermittelt bis KW 9</c:v>
                      </c:pt>
                    </c:strCache>
                  </c:strRef>
                </c:tx>
                <c:spPr>
                  <a:solidFill>
                    <a:schemeClr val="accent5">
                      <a:tint val="43000"/>
                    </a:schemeClr>
                  </a:solidFill>
                  <a:ln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Epicurve_noso_TOP!$A$2:$B$60</c15:sqref>
                        </c15:formulaRef>
                      </c:ext>
                    </c:extLst>
                    <c:multiLvlStrCache>
                      <c:ptCount val="59"/>
                      <c:lvl>
                        <c:pt idx="0">
                          <c:v>9</c:v>
                        </c:pt>
                        <c:pt idx="1">
                          <c:v>10</c:v>
                        </c:pt>
                        <c:pt idx="2">
                          <c:v>11</c:v>
                        </c:pt>
                        <c:pt idx="3">
                          <c:v>12</c:v>
                        </c:pt>
                        <c:pt idx="4">
                          <c:v>13</c:v>
                        </c:pt>
                        <c:pt idx="5">
                          <c:v>14</c:v>
                        </c:pt>
                        <c:pt idx="6">
                          <c:v>15</c:v>
                        </c:pt>
                        <c:pt idx="7">
                          <c:v>16</c:v>
                        </c:pt>
                        <c:pt idx="8">
                          <c:v>17</c:v>
                        </c:pt>
                        <c:pt idx="9">
                          <c:v>18</c:v>
                        </c:pt>
                        <c:pt idx="10">
                          <c:v>19</c:v>
                        </c:pt>
                        <c:pt idx="11">
                          <c:v>20</c:v>
                        </c:pt>
                        <c:pt idx="12">
                          <c:v>21</c:v>
                        </c:pt>
                        <c:pt idx="13">
                          <c:v>22</c:v>
                        </c:pt>
                        <c:pt idx="14">
                          <c:v>23</c:v>
                        </c:pt>
                        <c:pt idx="15">
                          <c:v>24</c:v>
                        </c:pt>
                        <c:pt idx="16">
                          <c:v>25</c:v>
                        </c:pt>
                        <c:pt idx="17">
                          <c:v>26</c:v>
                        </c:pt>
                        <c:pt idx="18">
                          <c:v>27</c:v>
                        </c:pt>
                        <c:pt idx="19">
                          <c:v>28</c:v>
                        </c:pt>
                        <c:pt idx="20">
                          <c:v>29</c:v>
                        </c:pt>
                        <c:pt idx="21">
                          <c:v>30</c:v>
                        </c:pt>
                        <c:pt idx="22">
                          <c:v>31</c:v>
                        </c:pt>
                        <c:pt idx="23">
                          <c:v>32</c:v>
                        </c:pt>
                        <c:pt idx="24">
                          <c:v>33</c:v>
                        </c:pt>
                        <c:pt idx="25">
                          <c:v>34</c:v>
                        </c:pt>
                        <c:pt idx="26">
                          <c:v>35</c:v>
                        </c:pt>
                        <c:pt idx="27">
                          <c:v>36</c:v>
                        </c:pt>
                        <c:pt idx="28">
                          <c:v>37</c:v>
                        </c:pt>
                        <c:pt idx="29">
                          <c:v>38</c:v>
                        </c:pt>
                        <c:pt idx="30">
                          <c:v>39</c:v>
                        </c:pt>
                        <c:pt idx="31">
                          <c:v>40</c:v>
                        </c:pt>
                        <c:pt idx="32">
                          <c:v>41</c:v>
                        </c:pt>
                        <c:pt idx="33">
                          <c:v>42</c:v>
                        </c:pt>
                        <c:pt idx="34">
                          <c:v>43</c:v>
                        </c:pt>
                        <c:pt idx="35">
                          <c:v>44</c:v>
                        </c:pt>
                        <c:pt idx="36">
                          <c:v>45</c:v>
                        </c:pt>
                        <c:pt idx="37">
                          <c:v>46</c:v>
                        </c:pt>
                        <c:pt idx="38">
                          <c:v>47</c:v>
                        </c:pt>
                        <c:pt idx="39">
                          <c:v>48</c:v>
                        </c:pt>
                        <c:pt idx="40">
                          <c:v>49</c:v>
                        </c:pt>
                        <c:pt idx="41">
                          <c:v>50</c:v>
                        </c:pt>
                        <c:pt idx="42">
                          <c:v>51</c:v>
                        </c:pt>
                        <c:pt idx="43">
                          <c:v>52</c:v>
                        </c:pt>
                        <c:pt idx="44">
                          <c:v>53</c:v>
                        </c:pt>
                        <c:pt idx="45">
                          <c:v>1</c:v>
                        </c:pt>
                        <c:pt idx="46">
                          <c:v>2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9</c:v>
                        </c:pt>
                        <c:pt idx="54">
                          <c:v>10</c:v>
                        </c:pt>
                        <c:pt idx="55">
                          <c:v>11</c:v>
                        </c:pt>
                        <c:pt idx="56">
                          <c:v>12</c:v>
                        </c:pt>
                        <c:pt idx="57">
                          <c:v>13</c:v>
                        </c:pt>
                        <c:pt idx="58">
                          <c:v>14</c:v>
                        </c:pt>
                      </c:lvl>
                      <c:lvl>
                        <c:pt idx="0">
                          <c:v>2020</c:v>
                        </c:pt>
                        <c:pt idx="45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Epicurve_noso_TOP!$D$2:$D$59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0</c:v>
                      </c:pt>
                      <c:pt idx="1">
                        <c:v>6</c:v>
                      </c:pt>
                      <c:pt idx="2">
                        <c:v>23</c:v>
                      </c:pt>
                      <c:pt idx="3">
                        <c:v>63</c:v>
                      </c:pt>
                      <c:pt idx="4">
                        <c:v>123</c:v>
                      </c:pt>
                      <c:pt idx="5">
                        <c:v>148</c:v>
                      </c:pt>
                      <c:pt idx="6">
                        <c:v>103</c:v>
                      </c:pt>
                      <c:pt idx="7">
                        <c:v>46</c:v>
                      </c:pt>
                      <c:pt idx="8">
                        <c:v>37</c:v>
                      </c:pt>
                      <c:pt idx="9">
                        <c:v>26</c:v>
                      </c:pt>
                      <c:pt idx="10">
                        <c:v>14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12</c:v>
                      </c:pt>
                      <c:pt idx="14">
                        <c:v>8</c:v>
                      </c:pt>
                      <c:pt idx="15">
                        <c:v>8</c:v>
                      </c:pt>
                      <c:pt idx="16">
                        <c:v>6</c:v>
                      </c:pt>
                      <c:pt idx="17">
                        <c:v>11</c:v>
                      </c:pt>
                      <c:pt idx="18">
                        <c:v>10</c:v>
                      </c:pt>
                      <c:pt idx="19">
                        <c:v>11</c:v>
                      </c:pt>
                      <c:pt idx="20">
                        <c:v>12</c:v>
                      </c:pt>
                      <c:pt idx="21">
                        <c:v>6</c:v>
                      </c:pt>
                      <c:pt idx="22">
                        <c:v>11</c:v>
                      </c:pt>
                      <c:pt idx="23">
                        <c:v>10</c:v>
                      </c:pt>
                      <c:pt idx="24">
                        <c:v>10</c:v>
                      </c:pt>
                      <c:pt idx="25">
                        <c:v>17</c:v>
                      </c:pt>
                      <c:pt idx="26">
                        <c:v>12</c:v>
                      </c:pt>
                      <c:pt idx="27">
                        <c:v>18</c:v>
                      </c:pt>
                      <c:pt idx="28">
                        <c:v>24</c:v>
                      </c:pt>
                      <c:pt idx="29">
                        <c:v>16</c:v>
                      </c:pt>
                      <c:pt idx="30">
                        <c:v>22</c:v>
                      </c:pt>
                      <c:pt idx="31">
                        <c:v>35</c:v>
                      </c:pt>
                      <c:pt idx="32">
                        <c:v>53</c:v>
                      </c:pt>
                      <c:pt idx="33">
                        <c:v>77</c:v>
                      </c:pt>
                      <c:pt idx="34">
                        <c:v>124</c:v>
                      </c:pt>
                      <c:pt idx="35">
                        <c:v>141</c:v>
                      </c:pt>
                      <c:pt idx="36">
                        <c:v>142</c:v>
                      </c:pt>
                      <c:pt idx="37">
                        <c:v>126</c:v>
                      </c:pt>
                      <c:pt idx="38">
                        <c:v>171</c:v>
                      </c:pt>
                      <c:pt idx="39">
                        <c:v>135</c:v>
                      </c:pt>
                      <c:pt idx="40">
                        <c:v>206</c:v>
                      </c:pt>
                      <c:pt idx="41">
                        <c:v>217</c:v>
                      </c:pt>
                      <c:pt idx="42">
                        <c:v>242</c:v>
                      </c:pt>
                      <c:pt idx="43">
                        <c:v>171</c:v>
                      </c:pt>
                      <c:pt idx="44">
                        <c:v>145</c:v>
                      </c:pt>
                      <c:pt idx="45">
                        <c:v>184</c:v>
                      </c:pt>
                      <c:pt idx="46">
                        <c:v>194</c:v>
                      </c:pt>
                      <c:pt idx="47">
                        <c:v>194</c:v>
                      </c:pt>
                      <c:pt idx="48">
                        <c:v>162</c:v>
                      </c:pt>
                      <c:pt idx="49">
                        <c:v>149</c:v>
                      </c:pt>
                      <c:pt idx="50">
                        <c:v>138</c:v>
                      </c:pt>
                      <c:pt idx="51">
                        <c:v>126</c:v>
                      </c:pt>
                      <c:pt idx="52">
                        <c:v>98</c:v>
                      </c:pt>
                      <c:pt idx="53">
                        <c:v>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CD85-4B26-BFBF-D1B45E2576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Epicurve_noso_TOP!$F$1</c15:sqref>
                        </c15:formulaRef>
                      </c:ext>
                    </c:extLst>
                    <c:strCache>
                      <c:ptCount val="1"/>
                      <c:pt idx="0">
                        <c:v>Übermittelt bis KW 11</c:v>
                      </c:pt>
                    </c:strCache>
                  </c:strRef>
                </c:tx>
                <c:spPr>
                  <a:solidFill>
                    <a:schemeClr val="accent5">
                      <a:tint val="69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Epicurve_noso_TOP!$A$2:$B$60</c15:sqref>
                        </c15:formulaRef>
                      </c:ext>
                    </c:extLst>
                    <c:multiLvlStrCache>
                      <c:ptCount val="59"/>
                      <c:lvl>
                        <c:pt idx="0">
                          <c:v>9</c:v>
                        </c:pt>
                        <c:pt idx="1">
                          <c:v>10</c:v>
                        </c:pt>
                        <c:pt idx="2">
                          <c:v>11</c:v>
                        </c:pt>
                        <c:pt idx="3">
                          <c:v>12</c:v>
                        </c:pt>
                        <c:pt idx="4">
                          <c:v>13</c:v>
                        </c:pt>
                        <c:pt idx="5">
                          <c:v>14</c:v>
                        </c:pt>
                        <c:pt idx="6">
                          <c:v>15</c:v>
                        </c:pt>
                        <c:pt idx="7">
                          <c:v>16</c:v>
                        </c:pt>
                        <c:pt idx="8">
                          <c:v>17</c:v>
                        </c:pt>
                        <c:pt idx="9">
                          <c:v>18</c:v>
                        </c:pt>
                        <c:pt idx="10">
                          <c:v>19</c:v>
                        </c:pt>
                        <c:pt idx="11">
                          <c:v>20</c:v>
                        </c:pt>
                        <c:pt idx="12">
                          <c:v>21</c:v>
                        </c:pt>
                        <c:pt idx="13">
                          <c:v>22</c:v>
                        </c:pt>
                        <c:pt idx="14">
                          <c:v>23</c:v>
                        </c:pt>
                        <c:pt idx="15">
                          <c:v>24</c:v>
                        </c:pt>
                        <c:pt idx="16">
                          <c:v>25</c:v>
                        </c:pt>
                        <c:pt idx="17">
                          <c:v>26</c:v>
                        </c:pt>
                        <c:pt idx="18">
                          <c:v>27</c:v>
                        </c:pt>
                        <c:pt idx="19">
                          <c:v>28</c:v>
                        </c:pt>
                        <c:pt idx="20">
                          <c:v>29</c:v>
                        </c:pt>
                        <c:pt idx="21">
                          <c:v>30</c:v>
                        </c:pt>
                        <c:pt idx="22">
                          <c:v>31</c:v>
                        </c:pt>
                        <c:pt idx="23">
                          <c:v>32</c:v>
                        </c:pt>
                        <c:pt idx="24">
                          <c:v>33</c:v>
                        </c:pt>
                        <c:pt idx="25">
                          <c:v>34</c:v>
                        </c:pt>
                        <c:pt idx="26">
                          <c:v>35</c:v>
                        </c:pt>
                        <c:pt idx="27">
                          <c:v>36</c:v>
                        </c:pt>
                        <c:pt idx="28">
                          <c:v>37</c:v>
                        </c:pt>
                        <c:pt idx="29">
                          <c:v>38</c:v>
                        </c:pt>
                        <c:pt idx="30">
                          <c:v>39</c:v>
                        </c:pt>
                        <c:pt idx="31">
                          <c:v>40</c:v>
                        </c:pt>
                        <c:pt idx="32">
                          <c:v>41</c:v>
                        </c:pt>
                        <c:pt idx="33">
                          <c:v>42</c:v>
                        </c:pt>
                        <c:pt idx="34">
                          <c:v>43</c:v>
                        </c:pt>
                        <c:pt idx="35">
                          <c:v>44</c:v>
                        </c:pt>
                        <c:pt idx="36">
                          <c:v>45</c:v>
                        </c:pt>
                        <c:pt idx="37">
                          <c:v>46</c:v>
                        </c:pt>
                        <c:pt idx="38">
                          <c:v>47</c:v>
                        </c:pt>
                        <c:pt idx="39">
                          <c:v>48</c:v>
                        </c:pt>
                        <c:pt idx="40">
                          <c:v>49</c:v>
                        </c:pt>
                        <c:pt idx="41">
                          <c:v>50</c:v>
                        </c:pt>
                        <c:pt idx="42">
                          <c:v>51</c:v>
                        </c:pt>
                        <c:pt idx="43">
                          <c:v>52</c:v>
                        </c:pt>
                        <c:pt idx="44">
                          <c:v>53</c:v>
                        </c:pt>
                        <c:pt idx="45">
                          <c:v>1</c:v>
                        </c:pt>
                        <c:pt idx="46">
                          <c:v>2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9</c:v>
                        </c:pt>
                        <c:pt idx="54">
                          <c:v>10</c:v>
                        </c:pt>
                        <c:pt idx="55">
                          <c:v>11</c:v>
                        </c:pt>
                        <c:pt idx="56">
                          <c:v>12</c:v>
                        </c:pt>
                        <c:pt idx="57">
                          <c:v>13</c:v>
                        </c:pt>
                        <c:pt idx="58">
                          <c:v>14</c:v>
                        </c:pt>
                      </c:lvl>
                      <c:lvl>
                        <c:pt idx="0">
                          <c:v>2020</c:v>
                        </c:pt>
                        <c:pt idx="45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Epicurve_noso_TOP!$F$2:$F$59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0</c:v>
                      </c:pt>
                      <c:pt idx="1">
                        <c:v>6</c:v>
                      </c:pt>
                      <c:pt idx="2">
                        <c:v>23</c:v>
                      </c:pt>
                      <c:pt idx="3">
                        <c:v>63</c:v>
                      </c:pt>
                      <c:pt idx="4">
                        <c:v>123</c:v>
                      </c:pt>
                      <c:pt idx="5">
                        <c:v>148</c:v>
                      </c:pt>
                      <c:pt idx="6">
                        <c:v>103</c:v>
                      </c:pt>
                      <c:pt idx="7">
                        <c:v>46</c:v>
                      </c:pt>
                      <c:pt idx="8">
                        <c:v>37</c:v>
                      </c:pt>
                      <c:pt idx="9">
                        <c:v>26</c:v>
                      </c:pt>
                      <c:pt idx="10">
                        <c:v>14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12</c:v>
                      </c:pt>
                      <c:pt idx="14">
                        <c:v>8</c:v>
                      </c:pt>
                      <c:pt idx="15">
                        <c:v>8</c:v>
                      </c:pt>
                      <c:pt idx="16">
                        <c:v>6</c:v>
                      </c:pt>
                      <c:pt idx="17">
                        <c:v>11</c:v>
                      </c:pt>
                      <c:pt idx="18">
                        <c:v>10</c:v>
                      </c:pt>
                      <c:pt idx="19">
                        <c:v>11</c:v>
                      </c:pt>
                      <c:pt idx="20">
                        <c:v>12</c:v>
                      </c:pt>
                      <c:pt idx="21">
                        <c:v>6</c:v>
                      </c:pt>
                      <c:pt idx="22">
                        <c:v>11</c:v>
                      </c:pt>
                      <c:pt idx="23">
                        <c:v>10</c:v>
                      </c:pt>
                      <c:pt idx="24">
                        <c:v>10</c:v>
                      </c:pt>
                      <c:pt idx="25">
                        <c:v>17</c:v>
                      </c:pt>
                      <c:pt idx="26">
                        <c:v>12</c:v>
                      </c:pt>
                      <c:pt idx="27">
                        <c:v>18</c:v>
                      </c:pt>
                      <c:pt idx="28">
                        <c:v>24</c:v>
                      </c:pt>
                      <c:pt idx="29">
                        <c:v>16</c:v>
                      </c:pt>
                      <c:pt idx="30">
                        <c:v>22</c:v>
                      </c:pt>
                      <c:pt idx="31">
                        <c:v>34</c:v>
                      </c:pt>
                      <c:pt idx="32">
                        <c:v>53</c:v>
                      </c:pt>
                      <c:pt idx="33">
                        <c:v>77</c:v>
                      </c:pt>
                      <c:pt idx="34">
                        <c:v>124</c:v>
                      </c:pt>
                      <c:pt idx="35">
                        <c:v>142</c:v>
                      </c:pt>
                      <c:pt idx="36">
                        <c:v>143</c:v>
                      </c:pt>
                      <c:pt idx="37">
                        <c:v>126</c:v>
                      </c:pt>
                      <c:pt idx="38">
                        <c:v>172</c:v>
                      </c:pt>
                      <c:pt idx="39">
                        <c:v>139</c:v>
                      </c:pt>
                      <c:pt idx="40">
                        <c:v>206</c:v>
                      </c:pt>
                      <c:pt idx="41">
                        <c:v>219</c:v>
                      </c:pt>
                      <c:pt idx="42">
                        <c:v>245</c:v>
                      </c:pt>
                      <c:pt idx="43">
                        <c:v>171</c:v>
                      </c:pt>
                      <c:pt idx="44">
                        <c:v>145</c:v>
                      </c:pt>
                      <c:pt idx="45">
                        <c:v>186</c:v>
                      </c:pt>
                      <c:pt idx="46">
                        <c:v>193</c:v>
                      </c:pt>
                      <c:pt idx="47">
                        <c:v>197</c:v>
                      </c:pt>
                      <c:pt idx="48">
                        <c:v>164</c:v>
                      </c:pt>
                      <c:pt idx="49">
                        <c:v>153</c:v>
                      </c:pt>
                      <c:pt idx="50">
                        <c:v>140</c:v>
                      </c:pt>
                      <c:pt idx="51">
                        <c:v>138</c:v>
                      </c:pt>
                      <c:pt idx="52">
                        <c:v>113</c:v>
                      </c:pt>
                      <c:pt idx="53">
                        <c:v>94</c:v>
                      </c:pt>
                      <c:pt idx="54">
                        <c:v>71</c:v>
                      </c:pt>
                      <c:pt idx="55">
                        <c:v>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D85-4B26-BFBF-D1B45E2576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Epicurve_noso_TOP!$G$1</c15:sqref>
                        </c15:formulaRef>
                      </c:ext>
                    </c:extLst>
                    <c:strCache>
                      <c:ptCount val="1"/>
                      <c:pt idx="0">
                        <c:v>Übermittelt bis KW 12</c:v>
                      </c:pt>
                    </c:strCache>
                  </c:strRef>
                </c:tx>
                <c:spPr>
                  <a:solidFill>
                    <a:schemeClr val="accent5">
                      <a:tint val="8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Epicurve_noso_TOP!$A$2:$B$60</c15:sqref>
                        </c15:formulaRef>
                      </c:ext>
                    </c:extLst>
                    <c:multiLvlStrCache>
                      <c:ptCount val="59"/>
                      <c:lvl>
                        <c:pt idx="0">
                          <c:v>9</c:v>
                        </c:pt>
                        <c:pt idx="1">
                          <c:v>10</c:v>
                        </c:pt>
                        <c:pt idx="2">
                          <c:v>11</c:v>
                        </c:pt>
                        <c:pt idx="3">
                          <c:v>12</c:v>
                        </c:pt>
                        <c:pt idx="4">
                          <c:v>13</c:v>
                        </c:pt>
                        <c:pt idx="5">
                          <c:v>14</c:v>
                        </c:pt>
                        <c:pt idx="6">
                          <c:v>15</c:v>
                        </c:pt>
                        <c:pt idx="7">
                          <c:v>16</c:v>
                        </c:pt>
                        <c:pt idx="8">
                          <c:v>17</c:v>
                        </c:pt>
                        <c:pt idx="9">
                          <c:v>18</c:v>
                        </c:pt>
                        <c:pt idx="10">
                          <c:v>19</c:v>
                        </c:pt>
                        <c:pt idx="11">
                          <c:v>20</c:v>
                        </c:pt>
                        <c:pt idx="12">
                          <c:v>21</c:v>
                        </c:pt>
                        <c:pt idx="13">
                          <c:v>22</c:v>
                        </c:pt>
                        <c:pt idx="14">
                          <c:v>23</c:v>
                        </c:pt>
                        <c:pt idx="15">
                          <c:v>24</c:v>
                        </c:pt>
                        <c:pt idx="16">
                          <c:v>25</c:v>
                        </c:pt>
                        <c:pt idx="17">
                          <c:v>26</c:v>
                        </c:pt>
                        <c:pt idx="18">
                          <c:v>27</c:v>
                        </c:pt>
                        <c:pt idx="19">
                          <c:v>28</c:v>
                        </c:pt>
                        <c:pt idx="20">
                          <c:v>29</c:v>
                        </c:pt>
                        <c:pt idx="21">
                          <c:v>30</c:v>
                        </c:pt>
                        <c:pt idx="22">
                          <c:v>31</c:v>
                        </c:pt>
                        <c:pt idx="23">
                          <c:v>32</c:v>
                        </c:pt>
                        <c:pt idx="24">
                          <c:v>33</c:v>
                        </c:pt>
                        <c:pt idx="25">
                          <c:v>34</c:v>
                        </c:pt>
                        <c:pt idx="26">
                          <c:v>35</c:v>
                        </c:pt>
                        <c:pt idx="27">
                          <c:v>36</c:v>
                        </c:pt>
                        <c:pt idx="28">
                          <c:v>37</c:v>
                        </c:pt>
                        <c:pt idx="29">
                          <c:v>38</c:v>
                        </c:pt>
                        <c:pt idx="30">
                          <c:v>39</c:v>
                        </c:pt>
                        <c:pt idx="31">
                          <c:v>40</c:v>
                        </c:pt>
                        <c:pt idx="32">
                          <c:v>41</c:v>
                        </c:pt>
                        <c:pt idx="33">
                          <c:v>42</c:v>
                        </c:pt>
                        <c:pt idx="34">
                          <c:v>43</c:v>
                        </c:pt>
                        <c:pt idx="35">
                          <c:v>44</c:v>
                        </c:pt>
                        <c:pt idx="36">
                          <c:v>45</c:v>
                        </c:pt>
                        <c:pt idx="37">
                          <c:v>46</c:v>
                        </c:pt>
                        <c:pt idx="38">
                          <c:v>47</c:v>
                        </c:pt>
                        <c:pt idx="39">
                          <c:v>48</c:v>
                        </c:pt>
                        <c:pt idx="40">
                          <c:v>49</c:v>
                        </c:pt>
                        <c:pt idx="41">
                          <c:v>50</c:v>
                        </c:pt>
                        <c:pt idx="42">
                          <c:v>51</c:v>
                        </c:pt>
                        <c:pt idx="43">
                          <c:v>52</c:v>
                        </c:pt>
                        <c:pt idx="44">
                          <c:v>53</c:v>
                        </c:pt>
                        <c:pt idx="45">
                          <c:v>1</c:v>
                        </c:pt>
                        <c:pt idx="46">
                          <c:v>2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9</c:v>
                        </c:pt>
                        <c:pt idx="54">
                          <c:v>10</c:v>
                        </c:pt>
                        <c:pt idx="55">
                          <c:v>11</c:v>
                        </c:pt>
                        <c:pt idx="56">
                          <c:v>12</c:v>
                        </c:pt>
                        <c:pt idx="57">
                          <c:v>13</c:v>
                        </c:pt>
                        <c:pt idx="58">
                          <c:v>14</c:v>
                        </c:pt>
                      </c:lvl>
                      <c:lvl>
                        <c:pt idx="0">
                          <c:v>2020</c:v>
                        </c:pt>
                        <c:pt idx="45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Epicurve_noso_TOP!$G$2:$G$59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0</c:v>
                      </c:pt>
                      <c:pt idx="1">
                        <c:v>6</c:v>
                      </c:pt>
                      <c:pt idx="2">
                        <c:v>23</c:v>
                      </c:pt>
                      <c:pt idx="3">
                        <c:v>63</c:v>
                      </c:pt>
                      <c:pt idx="4">
                        <c:v>124</c:v>
                      </c:pt>
                      <c:pt idx="5">
                        <c:v>149</c:v>
                      </c:pt>
                      <c:pt idx="6">
                        <c:v>103</c:v>
                      </c:pt>
                      <c:pt idx="7">
                        <c:v>46</c:v>
                      </c:pt>
                      <c:pt idx="8">
                        <c:v>37</c:v>
                      </c:pt>
                      <c:pt idx="9">
                        <c:v>26</c:v>
                      </c:pt>
                      <c:pt idx="10">
                        <c:v>14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12</c:v>
                      </c:pt>
                      <c:pt idx="14">
                        <c:v>8</c:v>
                      </c:pt>
                      <c:pt idx="15">
                        <c:v>8</c:v>
                      </c:pt>
                      <c:pt idx="16">
                        <c:v>6</c:v>
                      </c:pt>
                      <c:pt idx="17">
                        <c:v>11</c:v>
                      </c:pt>
                      <c:pt idx="18">
                        <c:v>10</c:v>
                      </c:pt>
                      <c:pt idx="19">
                        <c:v>11</c:v>
                      </c:pt>
                      <c:pt idx="20">
                        <c:v>12</c:v>
                      </c:pt>
                      <c:pt idx="21">
                        <c:v>6</c:v>
                      </c:pt>
                      <c:pt idx="22">
                        <c:v>11</c:v>
                      </c:pt>
                      <c:pt idx="23">
                        <c:v>10</c:v>
                      </c:pt>
                      <c:pt idx="24">
                        <c:v>10</c:v>
                      </c:pt>
                      <c:pt idx="25">
                        <c:v>17</c:v>
                      </c:pt>
                      <c:pt idx="26">
                        <c:v>12</c:v>
                      </c:pt>
                      <c:pt idx="27">
                        <c:v>18</c:v>
                      </c:pt>
                      <c:pt idx="28">
                        <c:v>24</c:v>
                      </c:pt>
                      <c:pt idx="29">
                        <c:v>16</c:v>
                      </c:pt>
                      <c:pt idx="30">
                        <c:v>22</c:v>
                      </c:pt>
                      <c:pt idx="31">
                        <c:v>34</c:v>
                      </c:pt>
                      <c:pt idx="32">
                        <c:v>53</c:v>
                      </c:pt>
                      <c:pt idx="33">
                        <c:v>77</c:v>
                      </c:pt>
                      <c:pt idx="34">
                        <c:v>124</c:v>
                      </c:pt>
                      <c:pt idx="35">
                        <c:v>142</c:v>
                      </c:pt>
                      <c:pt idx="36">
                        <c:v>144</c:v>
                      </c:pt>
                      <c:pt idx="37">
                        <c:v>128</c:v>
                      </c:pt>
                      <c:pt idx="38">
                        <c:v>176</c:v>
                      </c:pt>
                      <c:pt idx="39">
                        <c:v>140</c:v>
                      </c:pt>
                      <c:pt idx="40">
                        <c:v>208</c:v>
                      </c:pt>
                      <c:pt idx="41">
                        <c:v>219</c:v>
                      </c:pt>
                      <c:pt idx="42">
                        <c:v>247</c:v>
                      </c:pt>
                      <c:pt idx="43">
                        <c:v>170</c:v>
                      </c:pt>
                      <c:pt idx="44">
                        <c:v>145</c:v>
                      </c:pt>
                      <c:pt idx="45">
                        <c:v>188</c:v>
                      </c:pt>
                      <c:pt idx="46">
                        <c:v>193</c:v>
                      </c:pt>
                      <c:pt idx="47">
                        <c:v>197</c:v>
                      </c:pt>
                      <c:pt idx="48">
                        <c:v>164</c:v>
                      </c:pt>
                      <c:pt idx="49">
                        <c:v>154</c:v>
                      </c:pt>
                      <c:pt idx="50">
                        <c:v>141</c:v>
                      </c:pt>
                      <c:pt idx="51">
                        <c:v>139</c:v>
                      </c:pt>
                      <c:pt idx="52">
                        <c:v>113</c:v>
                      </c:pt>
                      <c:pt idx="53">
                        <c:v>96</c:v>
                      </c:pt>
                      <c:pt idx="54">
                        <c:v>76</c:v>
                      </c:pt>
                      <c:pt idx="55">
                        <c:v>77</c:v>
                      </c:pt>
                      <c:pt idx="56">
                        <c:v>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D85-4B26-BFBF-D1B45E2576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Epicurve_noso_TOP!$H$1</c15:sqref>
                        </c15:formulaRef>
                      </c:ext>
                    </c:extLst>
                    <c:strCache>
                      <c:ptCount val="1"/>
                      <c:pt idx="0">
                        <c:v>Übermittelt bis KW 13</c:v>
                      </c:pt>
                    </c:strCache>
                  </c:strRef>
                </c:tx>
                <c:spPr>
                  <a:solidFill>
                    <a:schemeClr val="accent5">
                      <a:tint val="9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Epicurve_noso_TOP!$A$2:$B$60</c15:sqref>
                        </c15:formulaRef>
                      </c:ext>
                    </c:extLst>
                    <c:multiLvlStrCache>
                      <c:ptCount val="59"/>
                      <c:lvl>
                        <c:pt idx="0">
                          <c:v>9</c:v>
                        </c:pt>
                        <c:pt idx="1">
                          <c:v>10</c:v>
                        </c:pt>
                        <c:pt idx="2">
                          <c:v>11</c:v>
                        </c:pt>
                        <c:pt idx="3">
                          <c:v>12</c:v>
                        </c:pt>
                        <c:pt idx="4">
                          <c:v>13</c:v>
                        </c:pt>
                        <c:pt idx="5">
                          <c:v>14</c:v>
                        </c:pt>
                        <c:pt idx="6">
                          <c:v>15</c:v>
                        </c:pt>
                        <c:pt idx="7">
                          <c:v>16</c:v>
                        </c:pt>
                        <c:pt idx="8">
                          <c:v>17</c:v>
                        </c:pt>
                        <c:pt idx="9">
                          <c:v>18</c:v>
                        </c:pt>
                        <c:pt idx="10">
                          <c:v>19</c:v>
                        </c:pt>
                        <c:pt idx="11">
                          <c:v>20</c:v>
                        </c:pt>
                        <c:pt idx="12">
                          <c:v>21</c:v>
                        </c:pt>
                        <c:pt idx="13">
                          <c:v>22</c:v>
                        </c:pt>
                        <c:pt idx="14">
                          <c:v>23</c:v>
                        </c:pt>
                        <c:pt idx="15">
                          <c:v>24</c:v>
                        </c:pt>
                        <c:pt idx="16">
                          <c:v>25</c:v>
                        </c:pt>
                        <c:pt idx="17">
                          <c:v>26</c:v>
                        </c:pt>
                        <c:pt idx="18">
                          <c:v>27</c:v>
                        </c:pt>
                        <c:pt idx="19">
                          <c:v>28</c:v>
                        </c:pt>
                        <c:pt idx="20">
                          <c:v>29</c:v>
                        </c:pt>
                        <c:pt idx="21">
                          <c:v>30</c:v>
                        </c:pt>
                        <c:pt idx="22">
                          <c:v>31</c:v>
                        </c:pt>
                        <c:pt idx="23">
                          <c:v>32</c:v>
                        </c:pt>
                        <c:pt idx="24">
                          <c:v>33</c:v>
                        </c:pt>
                        <c:pt idx="25">
                          <c:v>34</c:v>
                        </c:pt>
                        <c:pt idx="26">
                          <c:v>35</c:v>
                        </c:pt>
                        <c:pt idx="27">
                          <c:v>36</c:v>
                        </c:pt>
                        <c:pt idx="28">
                          <c:v>37</c:v>
                        </c:pt>
                        <c:pt idx="29">
                          <c:v>38</c:v>
                        </c:pt>
                        <c:pt idx="30">
                          <c:v>39</c:v>
                        </c:pt>
                        <c:pt idx="31">
                          <c:v>40</c:v>
                        </c:pt>
                        <c:pt idx="32">
                          <c:v>41</c:v>
                        </c:pt>
                        <c:pt idx="33">
                          <c:v>42</c:v>
                        </c:pt>
                        <c:pt idx="34">
                          <c:v>43</c:v>
                        </c:pt>
                        <c:pt idx="35">
                          <c:v>44</c:v>
                        </c:pt>
                        <c:pt idx="36">
                          <c:v>45</c:v>
                        </c:pt>
                        <c:pt idx="37">
                          <c:v>46</c:v>
                        </c:pt>
                        <c:pt idx="38">
                          <c:v>47</c:v>
                        </c:pt>
                        <c:pt idx="39">
                          <c:v>48</c:v>
                        </c:pt>
                        <c:pt idx="40">
                          <c:v>49</c:v>
                        </c:pt>
                        <c:pt idx="41">
                          <c:v>50</c:v>
                        </c:pt>
                        <c:pt idx="42">
                          <c:v>51</c:v>
                        </c:pt>
                        <c:pt idx="43">
                          <c:v>52</c:v>
                        </c:pt>
                        <c:pt idx="44">
                          <c:v>53</c:v>
                        </c:pt>
                        <c:pt idx="45">
                          <c:v>1</c:v>
                        </c:pt>
                        <c:pt idx="46">
                          <c:v>2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9</c:v>
                        </c:pt>
                        <c:pt idx="54">
                          <c:v>10</c:v>
                        </c:pt>
                        <c:pt idx="55">
                          <c:v>11</c:v>
                        </c:pt>
                        <c:pt idx="56">
                          <c:v>12</c:v>
                        </c:pt>
                        <c:pt idx="57">
                          <c:v>13</c:v>
                        </c:pt>
                        <c:pt idx="58">
                          <c:v>14</c:v>
                        </c:pt>
                      </c:lvl>
                      <c:lvl>
                        <c:pt idx="0">
                          <c:v>2020</c:v>
                        </c:pt>
                        <c:pt idx="45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Epicurve_noso_TOP!$H$2:$H$59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0</c:v>
                      </c:pt>
                      <c:pt idx="1">
                        <c:v>6</c:v>
                      </c:pt>
                      <c:pt idx="2">
                        <c:v>23</c:v>
                      </c:pt>
                      <c:pt idx="3">
                        <c:v>63</c:v>
                      </c:pt>
                      <c:pt idx="4">
                        <c:v>124</c:v>
                      </c:pt>
                      <c:pt idx="5">
                        <c:v>149</c:v>
                      </c:pt>
                      <c:pt idx="6">
                        <c:v>103</c:v>
                      </c:pt>
                      <c:pt idx="7">
                        <c:v>46</c:v>
                      </c:pt>
                      <c:pt idx="8">
                        <c:v>37</c:v>
                      </c:pt>
                      <c:pt idx="9">
                        <c:v>26</c:v>
                      </c:pt>
                      <c:pt idx="10">
                        <c:v>14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12</c:v>
                      </c:pt>
                      <c:pt idx="14">
                        <c:v>8</c:v>
                      </c:pt>
                      <c:pt idx="15">
                        <c:v>8</c:v>
                      </c:pt>
                      <c:pt idx="16">
                        <c:v>6</c:v>
                      </c:pt>
                      <c:pt idx="17">
                        <c:v>11</c:v>
                      </c:pt>
                      <c:pt idx="18">
                        <c:v>10</c:v>
                      </c:pt>
                      <c:pt idx="19">
                        <c:v>11</c:v>
                      </c:pt>
                      <c:pt idx="20">
                        <c:v>12</c:v>
                      </c:pt>
                      <c:pt idx="21">
                        <c:v>6</c:v>
                      </c:pt>
                      <c:pt idx="22">
                        <c:v>11</c:v>
                      </c:pt>
                      <c:pt idx="23">
                        <c:v>10</c:v>
                      </c:pt>
                      <c:pt idx="24">
                        <c:v>10</c:v>
                      </c:pt>
                      <c:pt idx="25">
                        <c:v>17</c:v>
                      </c:pt>
                      <c:pt idx="26">
                        <c:v>12</c:v>
                      </c:pt>
                      <c:pt idx="27">
                        <c:v>18</c:v>
                      </c:pt>
                      <c:pt idx="28">
                        <c:v>24</c:v>
                      </c:pt>
                      <c:pt idx="29">
                        <c:v>16</c:v>
                      </c:pt>
                      <c:pt idx="30">
                        <c:v>22</c:v>
                      </c:pt>
                      <c:pt idx="31">
                        <c:v>34</c:v>
                      </c:pt>
                      <c:pt idx="32">
                        <c:v>54</c:v>
                      </c:pt>
                      <c:pt idx="33">
                        <c:v>77</c:v>
                      </c:pt>
                      <c:pt idx="34">
                        <c:v>124</c:v>
                      </c:pt>
                      <c:pt idx="35">
                        <c:v>142</c:v>
                      </c:pt>
                      <c:pt idx="36">
                        <c:v>144</c:v>
                      </c:pt>
                      <c:pt idx="37">
                        <c:v>128</c:v>
                      </c:pt>
                      <c:pt idx="38">
                        <c:v>177</c:v>
                      </c:pt>
                      <c:pt idx="39">
                        <c:v>140</c:v>
                      </c:pt>
                      <c:pt idx="40">
                        <c:v>208</c:v>
                      </c:pt>
                      <c:pt idx="41">
                        <c:v>219</c:v>
                      </c:pt>
                      <c:pt idx="42">
                        <c:v>248</c:v>
                      </c:pt>
                      <c:pt idx="43">
                        <c:v>170</c:v>
                      </c:pt>
                      <c:pt idx="44">
                        <c:v>148</c:v>
                      </c:pt>
                      <c:pt idx="45">
                        <c:v>189</c:v>
                      </c:pt>
                      <c:pt idx="46">
                        <c:v>194</c:v>
                      </c:pt>
                      <c:pt idx="47">
                        <c:v>198</c:v>
                      </c:pt>
                      <c:pt idx="48">
                        <c:v>164</c:v>
                      </c:pt>
                      <c:pt idx="49">
                        <c:v>154</c:v>
                      </c:pt>
                      <c:pt idx="50">
                        <c:v>141</c:v>
                      </c:pt>
                      <c:pt idx="51">
                        <c:v>139</c:v>
                      </c:pt>
                      <c:pt idx="52">
                        <c:v>113</c:v>
                      </c:pt>
                      <c:pt idx="53">
                        <c:v>98</c:v>
                      </c:pt>
                      <c:pt idx="54">
                        <c:v>82</c:v>
                      </c:pt>
                      <c:pt idx="55">
                        <c:v>92</c:v>
                      </c:pt>
                      <c:pt idx="56">
                        <c:v>85</c:v>
                      </c:pt>
                      <c:pt idx="57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D85-4B26-BFBF-D1B45E2576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Epicurve_noso_TOP!$J$1</c15:sqref>
                        </c15:formulaRef>
                      </c:ext>
                    </c:extLst>
                    <c:strCache>
                      <c:ptCount val="1"/>
                      <c:pt idx="0">
                        <c:v>Neu übermittelt in KW 10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Epicurve_noso_TOP!$A$2:$B$60</c15:sqref>
                        </c15:formulaRef>
                      </c:ext>
                    </c:extLst>
                    <c:multiLvlStrCache>
                      <c:ptCount val="59"/>
                      <c:lvl>
                        <c:pt idx="0">
                          <c:v>9</c:v>
                        </c:pt>
                        <c:pt idx="1">
                          <c:v>10</c:v>
                        </c:pt>
                        <c:pt idx="2">
                          <c:v>11</c:v>
                        </c:pt>
                        <c:pt idx="3">
                          <c:v>12</c:v>
                        </c:pt>
                        <c:pt idx="4">
                          <c:v>13</c:v>
                        </c:pt>
                        <c:pt idx="5">
                          <c:v>14</c:v>
                        </c:pt>
                        <c:pt idx="6">
                          <c:v>15</c:v>
                        </c:pt>
                        <c:pt idx="7">
                          <c:v>16</c:v>
                        </c:pt>
                        <c:pt idx="8">
                          <c:v>17</c:v>
                        </c:pt>
                        <c:pt idx="9">
                          <c:v>18</c:v>
                        </c:pt>
                        <c:pt idx="10">
                          <c:v>19</c:v>
                        </c:pt>
                        <c:pt idx="11">
                          <c:v>20</c:v>
                        </c:pt>
                        <c:pt idx="12">
                          <c:v>21</c:v>
                        </c:pt>
                        <c:pt idx="13">
                          <c:v>22</c:v>
                        </c:pt>
                        <c:pt idx="14">
                          <c:v>23</c:v>
                        </c:pt>
                        <c:pt idx="15">
                          <c:v>24</c:v>
                        </c:pt>
                        <c:pt idx="16">
                          <c:v>25</c:v>
                        </c:pt>
                        <c:pt idx="17">
                          <c:v>26</c:v>
                        </c:pt>
                        <c:pt idx="18">
                          <c:v>27</c:v>
                        </c:pt>
                        <c:pt idx="19">
                          <c:v>28</c:v>
                        </c:pt>
                        <c:pt idx="20">
                          <c:v>29</c:v>
                        </c:pt>
                        <c:pt idx="21">
                          <c:v>30</c:v>
                        </c:pt>
                        <c:pt idx="22">
                          <c:v>31</c:v>
                        </c:pt>
                        <c:pt idx="23">
                          <c:v>32</c:v>
                        </c:pt>
                        <c:pt idx="24">
                          <c:v>33</c:v>
                        </c:pt>
                        <c:pt idx="25">
                          <c:v>34</c:v>
                        </c:pt>
                        <c:pt idx="26">
                          <c:v>35</c:v>
                        </c:pt>
                        <c:pt idx="27">
                          <c:v>36</c:v>
                        </c:pt>
                        <c:pt idx="28">
                          <c:v>37</c:v>
                        </c:pt>
                        <c:pt idx="29">
                          <c:v>38</c:v>
                        </c:pt>
                        <c:pt idx="30">
                          <c:v>39</c:v>
                        </c:pt>
                        <c:pt idx="31">
                          <c:v>40</c:v>
                        </c:pt>
                        <c:pt idx="32">
                          <c:v>41</c:v>
                        </c:pt>
                        <c:pt idx="33">
                          <c:v>42</c:v>
                        </c:pt>
                        <c:pt idx="34">
                          <c:v>43</c:v>
                        </c:pt>
                        <c:pt idx="35">
                          <c:v>44</c:v>
                        </c:pt>
                        <c:pt idx="36">
                          <c:v>45</c:v>
                        </c:pt>
                        <c:pt idx="37">
                          <c:v>46</c:v>
                        </c:pt>
                        <c:pt idx="38">
                          <c:v>47</c:v>
                        </c:pt>
                        <c:pt idx="39">
                          <c:v>48</c:v>
                        </c:pt>
                        <c:pt idx="40">
                          <c:v>49</c:v>
                        </c:pt>
                        <c:pt idx="41">
                          <c:v>50</c:v>
                        </c:pt>
                        <c:pt idx="42">
                          <c:v>51</c:v>
                        </c:pt>
                        <c:pt idx="43">
                          <c:v>52</c:v>
                        </c:pt>
                        <c:pt idx="44">
                          <c:v>53</c:v>
                        </c:pt>
                        <c:pt idx="45">
                          <c:v>1</c:v>
                        </c:pt>
                        <c:pt idx="46">
                          <c:v>2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9</c:v>
                        </c:pt>
                        <c:pt idx="54">
                          <c:v>10</c:v>
                        </c:pt>
                        <c:pt idx="55">
                          <c:v>11</c:v>
                        </c:pt>
                        <c:pt idx="56">
                          <c:v>12</c:v>
                        </c:pt>
                        <c:pt idx="57">
                          <c:v>13</c:v>
                        </c:pt>
                        <c:pt idx="58">
                          <c:v>14</c:v>
                        </c:pt>
                      </c:lvl>
                      <c:lvl>
                        <c:pt idx="0">
                          <c:v>2020</c:v>
                        </c:pt>
                        <c:pt idx="45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Epicurve_noso_TOP!$J$2:$J$59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2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3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2</c:v>
                      </c:pt>
                      <c:pt idx="46">
                        <c:v>0</c:v>
                      </c:pt>
                      <c:pt idx="47">
                        <c:v>2</c:v>
                      </c:pt>
                      <c:pt idx="48">
                        <c:v>1</c:v>
                      </c:pt>
                      <c:pt idx="49">
                        <c:v>4</c:v>
                      </c:pt>
                      <c:pt idx="50">
                        <c:v>1</c:v>
                      </c:pt>
                      <c:pt idx="51">
                        <c:v>8</c:v>
                      </c:pt>
                      <c:pt idx="52">
                        <c:v>11</c:v>
                      </c:pt>
                      <c:pt idx="53">
                        <c:v>35</c:v>
                      </c:pt>
                      <c:pt idx="54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D85-4B26-BFBF-D1B45E2576E5}"/>
                  </c:ext>
                </c:extLst>
              </c15:ser>
            </c15:filteredBarSeries>
          </c:ext>
        </c:extLst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14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Epivurve_care_TOP!$E$1</c:f>
              <c:strCache>
                <c:ptCount val="1"/>
                <c:pt idx="0">
                  <c:v>Übermittelt bis KW 10</c:v>
                </c:pt>
              </c:strCache>
            </c:strRef>
          </c:tx>
          <c:spPr>
            <a:solidFill>
              <a:schemeClr val="accent6">
                <a:tint val="5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Epivurve_care_TOP!$A$2:$B$60</c:f>
              <c:multiLvlStrCache>
                <c:ptCount val="5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Epivurve_care_TOP!$E$2:$E$59</c:f>
              <c:numCache>
                <c:formatCode>General</c:formatCode>
                <c:ptCount val="58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47</c:v>
                </c:pt>
                <c:pt idx="4">
                  <c:v>122</c:v>
                </c:pt>
                <c:pt idx="5">
                  <c:v>191</c:v>
                </c:pt>
                <c:pt idx="6">
                  <c:v>115</c:v>
                </c:pt>
                <c:pt idx="7">
                  <c:v>59</c:v>
                </c:pt>
                <c:pt idx="8">
                  <c:v>40</c:v>
                </c:pt>
                <c:pt idx="9">
                  <c:v>23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11</c:v>
                </c:pt>
                <c:pt idx="30">
                  <c:v>19</c:v>
                </c:pt>
                <c:pt idx="31">
                  <c:v>16</c:v>
                </c:pt>
                <c:pt idx="32">
                  <c:v>37</c:v>
                </c:pt>
                <c:pt idx="33">
                  <c:v>88</c:v>
                </c:pt>
                <c:pt idx="34">
                  <c:v>151</c:v>
                </c:pt>
                <c:pt idx="35">
                  <c:v>175</c:v>
                </c:pt>
                <c:pt idx="36">
                  <c:v>212</c:v>
                </c:pt>
                <c:pt idx="37">
                  <c:v>248</c:v>
                </c:pt>
                <c:pt idx="38">
                  <c:v>277</c:v>
                </c:pt>
                <c:pt idx="39">
                  <c:v>263</c:v>
                </c:pt>
                <c:pt idx="40">
                  <c:v>286</c:v>
                </c:pt>
                <c:pt idx="41">
                  <c:v>349</c:v>
                </c:pt>
                <c:pt idx="42">
                  <c:v>376</c:v>
                </c:pt>
                <c:pt idx="43">
                  <c:v>316</c:v>
                </c:pt>
                <c:pt idx="44">
                  <c:v>308</c:v>
                </c:pt>
                <c:pt idx="45">
                  <c:v>281</c:v>
                </c:pt>
                <c:pt idx="46">
                  <c:v>230</c:v>
                </c:pt>
                <c:pt idx="47">
                  <c:v>173</c:v>
                </c:pt>
                <c:pt idx="48">
                  <c:v>134</c:v>
                </c:pt>
                <c:pt idx="49">
                  <c:v>105</c:v>
                </c:pt>
                <c:pt idx="50">
                  <c:v>55</c:v>
                </c:pt>
                <c:pt idx="51">
                  <c:v>75</c:v>
                </c:pt>
                <c:pt idx="52">
                  <c:v>44</c:v>
                </c:pt>
                <c:pt idx="53">
                  <c:v>34</c:v>
                </c:pt>
                <c:pt idx="5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C-47EB-913C-88D53B80688B}"/>
            </c:ext>
          </c:extLst>
        </c:ser>
        <c:ser>
          <c:idx val="6"/>
          <c:order val="6"/>
          <c:tx>
            <c:strRef>
              <c:f>Epivurve_care_TOP!$K$1</c:f>
              <c:strCache>
                <c:ptCount val="1"/>
                <c:pt idx="0">
                  <c:v>Neu übermittelt in KW 11</c:v>
                </c:pt>
              </c:strCache>
            </c:strRef>
          </c:tx>
          <c:spPr>
            <a:solidFill>
              <a:schemeClr val="accent6">
                <a:shade val="72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Epivurve_care_TOP!$A$2:$B$60</c:f>
              <c:multiLvlStrCache>
                <c:ptCount val="5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3</c:v>
                </c:pt>
                <c:pt idx="43">
                  <c:v>0</c:v>
                </c:pt>
                <c:pt idx="44">
                  <c:v>2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4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2</c:v>
                </c:pt>
                <c:pt idx="53">
                  <c:v>7</c:v>
                </c:pt>
                <c:pt idx="54">
                  <c:v>30</c:v>
                </c:pt>
                <c:pt idx="5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C-47EB-913C-88D53B80688B}"/>
            </c:ext>
          </c:extLst>
        </c:ser>
        <c:ser>
          <c:idx val="7"/>
          <c:order val="7"/>
          <c:tx>
            <c:strRef>
              <c:f>Epivurve_care_TOP!$L$1</c:f>
              <c:strCache>
                <c:ptCount val="1"/>
                <c:pt idx="0">
                  <c:v>Neu übermittelt in KW 12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Epivurve_care_TOP!$A$2:$B$60</c:f>
              <c:multiLvlStrCache>
                <c:ptCount val="5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2</c:v>
                </c:pt>
                <c:pt idx="54">
                  <c:v>7</c:v>
                </c:pt>
                <c:pt idx="55">
                  <c:v>27</c:v>
                </c:pt>
                <c:pt idx="5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8C-47EB-913C-88D53B80688B}"/>
            </c:ext>
          </c:extLst>
        </c:ser>
        <c:ser>
          <c:idx val="8"/>
          <c:order val="8"/>
          <c:tx>
            <c:strRef>
              <c:f>Epivurve_care_TOP!$M$1</c:f>
              <c:strCache>
                <c:ptCount val="1"/>
                <c:pt idx="0">
                  <c:v>Neu übermittelt in KW 13</c:v>
                </c:pt>
              </c:strCache>
            </c:strRef>
          </c:tx>
          <c:spPr>
            <a:solidFill>
              <a:schemeClr val="accent6">
                <a:shade val="4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Epivurve_care_TOP!$A$2:$B$60</c:f>
              <c:multiLvlStrCache>
                <c:ptCount val="5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Epivurve_care_TOP!$M$2:$M$59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2</c:v>
                </c:pt>
                <c:pt idx="54">
                  <c:v>2</c:v>
                </c:pt>
                <c:pt idx="55">
                  <c:v>8</c:v>
                </c:pt>
                <c:pt idx="56">
                  <c:v>21</c:v>
                </c:pt>
                <c:pt idx="5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8C-47EB-913C-88D53B80688B}"/>
            </c:ext>
          </c:extLst>
        </c:ser>
        <c:ser>
          <c:idx val="9"/>
          <c:order val="9"/>
          <c:tx>
            <c:strRef>
              <c:f>Epivurve_care_TOP!$N$1</c:f>
              <c:strCache>
                <c:ptCount val="1"/>
                <c:pt idx="0">
                  <c:v>Neu übermittelt in KW 14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Epivurve_care_TOP!$A$2:$B$60</c:f>
              <c:multiLvlStrCache>
                <c:ptCount val="59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Epivurve_care_TOP!$N$2:$N$60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3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3</c:v>
                </c:pt>
                <c:pt idx="56">
                  <c:v>13</c:v>
                </c:pt>
                <c:pt idx="57">
                  <c:v>22</c:v>
                </c:pt>
                <c:pt idx="5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8C-47EB-913C-88D53B806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Epivurve_care_TOP!$D$1</c15:sqref>
                        </c15:formulaRef>
                      </c:ext>
                    </c:extLst>
                    <c:strCache>
                      <c:ptCount val="1"/>
                      <c:pt idx="0">
                        <c:v>Übermittelt bis KW 9</c:v>
                      </c:pt>
                    </c:strCache>
                  </c:strRef>
                </c:tx>
                <c:spPr>
                  <a:solidFill>
                    <a:schemeClr val="accent6">
                      <a:tint val="43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Epivurve_care_TOP!$A$2:$B$60</c15:sqref>
                        </c15:formulaRef>
                      </c:ext>
                    </c:extLst>
                    <c:multiLvlStrCache>
                      <c:ptCount val="59"/>
                      <c:lvl>
                        <c:pt idx="0">
                          <c:v>9</c:v>
                        </c:pt>
                        <c:pt idx="1">
                          <c:v>10</c:v>
                        </c:pt>
                        <c:pt idx="2">
                          <c:v>11</c:v>
                        </c:pt>
                        <c:pt idx="3">
                          <c:v>12</c:v>
                        </c:pt>
                        <c:pt idx="4">
                          <c:v>13</c:v>
                        </c:pt>
                        <c:pt idx="5">
                          <c:v>14</c:v>
                        </c:pt>
                        <c:pt idx="6">
                          <c:v>15</c:v>
                        </c:pt>
                        <c:pt idx="7">
                          <c:v>16</c:v>
                        </c:pt>
                        <c:pt idx="8">
                          <c:v>17</c:v>
                        </c:pt>
                        <c:pt idx="9">
                          <c:v>18</c:v>
                        </c:pt>
                        <c:pt idx="10">
                          <c:v>19</c:v>
                        </c:pt>
                        <c:pt idx="11">
                          <c:v>20</c:v>
                        </c:pt>
                        <c:pt idx="12">
                          <c:v>21</c:v>
                        </c:pt>
                        <c:pt idx="13">
                          <c:v>22</c:v>
                        </c:pt>
                        <c:pt idx="14">
                          <c:v>23</c:v>
                        </c:pt>
                        <c:pt idx="15">
                          <c:v>24</c:v>
                        </c:pt>
                        <c:pt idx="16">
                          <c:v>25</c:v>
                        </c:pt>
                        <c:pt idx="17">
                          <c:v>26</c:v>
                        </c:pt>
                        <c:pt idx="18">
                          <c:v>27</c:v>
                        </c:pt>
                        <c:pt idx="19">
                          <c:v>28</c:v>
                        </c:pt>
                        <c:pt idx="20">
                          <c:v>29</c:v>
                        </c:pt>
                        <c:pt idx="21">
                          <c:v>30</c:v>
                        </c:pt>
                        <c:pt idx="22">
                          <c:v>31</c:v>
                        </c:pt>
                        <c:pt idx="23">
                          <c:v>32</c:v>
                        </c:pt>
                        <c:pt idx="24">
                          <c:v>33</c:v>
                        </c:pt>
                        <c:pt idx="25">
                          <c:v>34</c:v>
                        </c:pt>
                        <c:pt idx="26">
                          <c:v>35</c:v>
                        </c:pt>
                        <c:pt idx="27">
                          <c:v>36</c:v>
                        </c:pt>
                        <c:pt idx="28">
                          <c:v>37</c:v>
                        </c:pt>
                        <c:pt idx="29">
                          <c:v>38</c:v>
                        </c:pt>
                        <c:pt idx="30">
                          <c:v>39</c:v>
                        </c:pt>
                        <c:pt idx="31">
                          <c:v>40</c:v>
                        </c:pt>
                        <c:pt idx="32">
                          <c:v>41</c:v>
                        </c:pt>
                        <c:pt idx="33">
                          <c:v>42</c:v>
                        </c:pt>
                        <c:pt idx="34">
                          <c:v>43</c:v>
                        </c:pt>
                        <c:pt idx="35">
                          <c:v>44</c:v>
                        </c:pt>
                        <c:pt idx="36">
                          <c:v>45</c:v>
                        </c:pt>
                        <c:pt idx="37">
                          <c:v>46</c:v>
                        </c:pt>
                        <c:pt idx="38">
                          <c:v>47</c:v>
                        </c:pt>
                        <c:pt idx="39">
                          <c:v>48</c:v>
                        </c:pt>
                        <c:pt idx="40">
                          <c:v>49</c:v>
                        </c:pt>
                        <c:pt idx="41">
                          <c:v>50</c:v>
                        </c:pt>
                        <c:pt idx="42">
                          <c:v>51</c:v>
                        </c:pt>
                        <c:pt idx="43">
                          <c:v>52</c:v>
                        </c:pt>
                        <c:pt idx="44">
                          <c:v>53</c:v>
                        </c:pt>
                        <c:pt idx="45">
                          <c:v>1</c:v>
                        </c:pt>
                        <c:pt idx="46">
                          <c:v>2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9</c:v>
                        </c:pt>
                        <c:pt idx="54">
                          <c:v>10</c:v>
                        </c:pt>
                        <c:pt idx="55">
                          <c:v>11</c:v>
                        </c:pt>
                        <c:pt idx="56">
                          <c:v>12</c:v>
                        </c:pt>
                        <c:pt idx="57">
                          <c:v>13</c:v>
                        </c:pt>
                        <c:pt idx="58">
                          <c:v>14</c:v>
                        </c:pt>
                      </c:lvl>
                      <c:lvl>
                        <c:pt idx="0">
                          <c:v>2020</c:v>
                        </c:pt>
                        <c:pt idx="45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Epivurve_care_TOP!$D$2:$D$59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1</c:v>
                      </c:pt>
                      <c:pt idx="1">
                        <c:v>1</c:v>
                      </c:pt>
                      <c:pt idx="2">
                        <c:v>6</c:v>
                      </c:pt>
                      <c:pt idx="3">
                        <c:v>47</c:v>
                      </c:pt>
                      <c:pt idx="4">
                        <c:v>122</c:v>
                      </c:pt>
                      <c:pt idx="5">
                        <c:v>190</c:v>
                      </c:pt>
                      <c:pt idx="6">
                        <c:v>116</c:v>
                      </c:pt>
                      <c:pt idx="7">
                        <c:v>59</c:v>
                      </c:pt>
                      <c:pt idx="8">
                        <c:v>39</c:v>
                      </c:pt>
                      <c:pt idx="9">
                        <c:v>23</c:v>
                      </c:pt>
                      <c:pt idx="10">
                        <c:v>28</c:v>
                      </c:pt>
                      <c:pt idx="11">
                        <c:v>24</c:v>
                      </c:pt>
                      <c:pt idx="12">
                        <c:v>14</c:v>
                      </c:pt>
                      <c:pt idx="13">
                        <c:v>6</c:v>
                      </c:pt>
                      <c:pt idx="14">
                        <c:v>8</c:v>
                      </c:pt>
                      <c:pt idx="15">
                        <c:v>8</c:v>
                      </c:pt>
                      <c:pt idx="16">
                        <c:v>7</c:v>
                      </c:pt>
                      <c:pt idx="17">
                        <c:v>4</c:v>
                      </c:pt>
                      <c:pt idx="18">
                        <c:v>6</c:v>
                      </c:pt>
                      <c:pt idx="19">
                        <c:v>6</c:v>
                      </c:pt>
                      <c:pt idx="20">
                        <c:v>5</c:v>
                      </c:pt>
                      <c:pt idx="21">
                        <c:v>3</c:v>
                      </c:pt>
                      <c:pt idx="22">
                        <c:v>6</c:v>
                      </c:pt>
                      <c:pt idx="23">
                        <c:v>5</c:v>
                      </c:pt>
                      <c:pt idx="24">
                        <c:v>5</c:v>
                      </c:pt>
                      <c:pt idx="25">
                        <c:v>3</c:v>
                      </c:pt>
                      <c:pt idx="26">
                        <c:v>3</c:v>
                      </c:pt>
                      <c:pt idx="27">
                        <c:v>4</c:v>
                      </c:pt>
                      <c:pt idx="28">
                        <c:v>11</c:v>
                      </c:pt>
                      <c:pt idx="29">
                        <c:v>11</c:v>
                      </c:pt>
                      <c:pt idx="30">
                        <c:v>19</c:v>
                      </c:pt>
                      <c:pt idx="31">
                        <c:v>15</c:v>
                      </c:pt>
                      <c:pt idx="32">
                        <c:v>37</c:v>
                      </c:pt>
                      <c:pt idx="33">
                        <c:v>88</c:v>
                      </c:pt>
                      <c:pt idx="34">
                        <c:v>147</c:v>
                      </c:pt>
                      <c:pt idx="35">
                        <c:v>175</c:v>
                      </c:pt>
                      <c:pt idx="36">
                        <c:v>212</c:v>
                      </c:pt>
                      <c:pt idx="37">
                        <c:v>246</c:v>
                      </c:pt>
                      <c:pt idx="38">
                        <c:v>276</c:v>
                      </c:pt>
                      <c:pt idx="39">
                        <c:v>262</c:v>
                      </c:pt>
                      <c:pt idx="40">
                        <c:v>285</c:v>
                      </c:pt>
                      <c:pt idx="41">
                        <c:v>344</c:v>
                      </c:pt>
                      <c:pt idx="42">
                        <c:v>374</c:v>
                      </c:pt>
                      <c:pt idx="43">
                        <c:v>314</c:v>
                      </c:pt>
                      <c:pt idx="44">
                        <c:v>305</c:v>
                      </c:pt>
                      <c:pt idx="45">
                        <c:v>284</c:v>
                      </c:pt>
                      <c:pt idx="46">
                        <c:v>231</c:v>
                      </c:pt>
                      <c:pt idx="47">
                        <c:v>171</c:v>
                      </c:pt>
                      <c:pt idx="48">
                        <c:v>132</c:v>
                      </c:pt>
                      <c:pt idx="49">
                        <c:v>103</c:v>
                      </c:pt>
                      <c:pt idx="50">
                        <c:v>54</c:v>
                      </c:pt>
                      <c:pt idx="51">
                        <c:v>73</c:v>
                      </c:pt>
                      <c:pt idx="52">
                        <c:v>34</c:v>
                      </c:pt>
                      <c:pt idx="53">
                        <c:v>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A8C-47EB-913C-88D53B80688B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6">
                      <a:tint val="69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Epivurve_care_TOP!$A$2:$B$60</c15:sqref>
                        </c15:formulaRef>
                      </c:ext>
                    </c:extLst>
                    <c:multiLvlStrCache>
                      <c:ptCount val="59"/>
                      <c:lvl>
                        <c:pt idx="0">
                          <c:v>9</c:v>
                        </c:pt>
                        <c:pt idx="1">
                          <c:v>10</c:v>
                        </c:pt>
                        <c:pt idx="2">
                          <c:v>11</c:v>
                        </c:pt>
                        <c:pt idx="3">
                          <c:v>12</c:v>
                        </c:pt>
                        <c:pt idx="4">
                          <c:v>13</c:v>
                        </c:pt>
                        <c:pt idx="5">
                          <c:v>14</c:v>
                        </c:pt>
                        <c:pt idx="6">
                          <c:v>15</c:v>
                        </c:pt>
                        <c:pt idx="7">
                          <c:v>16</c:v>
                        </c:pt>
                        <c:pt idx="8">
                          <c:v>17</c:v>
                        </c:pt>
                        <c:pt idx="9">
                          <c:v>18</c:v>
                        </c:pt>
                        <c:pt idx="10">
                          <c:v>19</c:v>
                        </c:pt>
                        <c:pt idx="11">
                          <c:v>20</c:v>
                        </c:pt>
                        <c:pt idx="12">
                          <c:v>21</c:v>
                        </c:pt>
                        <c:pt idx="13">
                          <c:v>22</c:v>
                        </c:pt>
                        <c:pt idx="14">
                          <c:v>23</c:v>
                        </c:pt>
                        <c:pt idx="15">
                          <c:v>24</c:v>
                        </c:pt>
                        <c:pt idx="16">
                          <c:v>25</c:v>
                        </c:pt>
                        <c:pt idx="17">
                          <c:v>26</c:v>
                        </c:pt>
                        <c:pt idx="18">
                          <c:v>27</c:v>
                        </c:pt>
                        <c:pt idx="19">
                          <c:v>28</c:v>
                        </c:pt>
                        <c:pt idx="20">
                          <c:v>29</c:v>
                        </c:pt>
                        <c:pt idx="21">
                          <c:v>30</c:v>
                        </c:pt>
                        <c:pt idx="22">
                          <c:v>31</c:v>
                        </c:pt>
                        <c:pt idx="23">
                          <c:v>32</c:v>
                        </c:pt>
                        <c:pt idx="24">
                          <c:v>33</c:v>
                        </c:pt>
                        <c:pt idx="25">
                          <c:v>34</c:v>
                        </c:pt>
                        <c:pt idx="26">
                          <c:v>35</c:v>
                        </c:pt>
                        <c:pt idx="27">
                          <c:v>36</c:v>
                        </c:pt>
                        <c:pt idx="28">
                          <c:v>37</c:v>
                        </c:pt>
                        <c:pt idx="29">
                          <c:v>38</c:v>
                        </c:pt>
                        <c:pt idx="30">
                          <c:v>39</c:v>
                        </c:pt>
                        <c:pt idx="31">
                          <c:v>40</c:v>
                        </c:pt>
                        <c:pt idx="32">
                          <c:v>41</c:v>
                        </c:pt>
                        <c:pt idx="33">
                          <c:v>42</c:v>
                        </c:pt>
                        <c:pt idx="34">
                          <c:v>43</c:v>
                        </c:pt>
                        <c:pt idx="35">
                          <c:v>44</c:v>
                        </c:pt>
                        <c:pt idx="36">
                          <c:v>45</c:v>
                        </c:pt>
                        <c:pt idx="37">
                          <c:v>46</c:v>
                        </c:pt>
                        <c:pt idx="38">
                          <c:v>47</c:v>
                        </c:pt>
                        <c:pt idx="39">
                          <c:v>48</c:v>
                        </c:pt>
                        <c:pt idx="40">
                          <c:v>49</c:v>
                        </c:pt>
                        <c:pt idx="41">
                          <c:v>50</c:v>
                        </c:pt>
                        <c:pt idx="42">
                          <c:v>51</c:v>
                        </c:pt>
                        <c:pt idx="43">
                          <c:v>52</c:v>
                        </c:pt>
                        <c:pt idx="44">
                          <c:v>53</c:v>
                        </c:pt>
                        <c:pt idx="45">
                          <c:v>1</c:v>
                        </c:pt>
                        <c:pt idx="46">
                          <c:v>2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9</c:v>
                        </c:pt>
                        <c:pt idx="54">
                          <c:v>10</c:v>
                        </c:pt>
                        <c:pt idx="55">
                          <c:v>11</c:v>
                        </c:pt>
                        <c:pt idx="56">
                          <c:v>12</c:v>
                        </c:pt>
                        <c:pt idx="57">
                          <c:v>13</c:v>
                        </c:pt>
                        <c:pt idx="58">
                          <c:v>14</c:v>
                        </c:pt>
                      </c:lvl>
                      <c:lvl>
                        <c:pt idx="0">
                          <c:v>2020</c:v>
                        </c:pt>
                        <c:pt idx="45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Epivurve_care_TOP!$F$2:$F$59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1</c:v>
                      </c:pt>
                      <c:pt idx="1">
                        <c:v>1</c:v>
                      </c:pt>
                      <c:pt idx="2">
                        <c:v>6</c:v>
                      </c:pt>
                      <c:pt idx="3">
                        <c:v>47</c:v>
                      </c:pt>
                      <c:pt idx="4">
                        <c:v>122</c:v>
                      </c:pt>
                      <c:pt idx="5">
                        <c:v>191</c:v>
                      </c:pt>
                      <c:pt idx="6">
                        <c:v>115</c:v>
                      </c:pt>
                      <c:pt idx="7">
                        <c:v>59</c:v>
                      </c:pt>
                      <c:pt idx="8">
                        <c:v>39</c:v>
                      </c:pt>
                      <c:pt idx="9">
                        <c:v>23</c:v>
                      </c:pt>
                      <c:pt idx="10">
                        <c:v>28</c:v>
                      </c:pt>
                      <c:pt idx="11">
                        <c:v>24</c:v>
                      </c:pt>
                      <c:pt idx="12">
                        <c:v>14</c:v>
                      </c:pt>
                      <c:pt idx="13">
                        <c:v>6</c:v>
                      </c:pt>
                      <c:pt idx="14">
                        <c:v>8</c:v>
                      </c:pt>
                      <c:pt idx="15">
                        <c:v>8</c:v>
                      </c:pt>
                      <c:pt idx="16">
                        <c:v>7</c:v>
                      </c:pt>
                      <c:pt idx="17">
                        <c:v>4</c:v>
                      </c:pt>
                      <c:pt idx="18">
                        <c:v>6</c:v>
                      </c:pt>
                      <c:pt idx="19">
                        <c:v>6</c:v>
                      </c:pt>
                      <c:pt idx="20">
                        <c:v>5</c:v>
                      </c:pt>
                      <c:pt idx="21">
                        <c:v>3</c:v>
                      </c:pt>
                      <c:pt idx="22">
                        <c:v>6</c:v>
                      </c:pt>
                      <c:pt idx="23">
                        <c:v>5</c:v>
                      </c:pt>
                      <c:pt idx="24">
                        <c:v>5</c:v>
                      </c:pt>
                      <c:pt idx="25">
                        <c:v>3</c:v>
                      </c:pt>
                      <c:pt idx="26">
                        <c:v>3</c:v>
                      </c:pt>
                      <c:pt idx="27">
                        <c:v>4</c:v>
                      </c:pt>
                      <c:pt idx="28">
                        <c:v>11</c:v>
                      </c:pt>
                      <c:pt idx="29">
                        <c:v>11</c:v>
                      </c:pt>
                      <c:pt idx="30">
                        <c:v>19</c:v>
                      </c:pt>
                      <c:pt idx="31">
                        <c:v>16</c:v>
                      </c:pt>
                      <c:pt idx="32">
                        <c:v>37</c:v>
                      </c:pt>
                      <c:pt idx="33">
                        <c:v>88</c:v>
                      </c:pt>
                      <c:pt idx="34">
                        <c:v>151</c:v>
                      </c:pt>
                      <c:pt idx="35">
                        <c:v>176</c:v>
                      </c:pt>
                      <c:pt idx="36">
                        <c:v>213</c:v>
                      </c:pt>
                      <c:pt idx="37">
                        <c:v>249</c:v>
                      </c:pt>
                      <c:pt idx="38">
                        <c:v>277</c:v>
                      </c:pt>
                      <c:pt idx="39">
                        <c:v>263</c:v>
                      </c:pt>
                      <c:pt idx="40">
                        <c:v>286</c:v>
                      </c:pt>
                      <c:pt idx="41">
                        <c:v>351</c:v>
                      </c:pt>
                      <c:pt idx="42">
                        <c:v>379</c:v>
                      </c:pt>
                      <c:pt idx="43">
                        <c:v>316</c:v>
                      </c:pt>
                      <c:pt idx="44">
                        <c:v>310</c:v>
                      </c:pt>
                      <c:pt idx="45">
                        <c:v>281</c:v>
                      </c:pt>
                      <c:pt idx="46">
                        <c:v>232</c:v>
                      </c:pt>
                      <c:pt idx="47">
                        <c:v>173</c:v>
                      </c:pt>
                      <c:pt idx="48">
                        <c:v>138</c:v>
                      </c:pt>
                      <c:pt idx="49">
                        <c:v>103</c:v>
                      </c:pt>
                      <c:pt idx="50">
                        <c:v>56</c:v>
                      </c:pt>
                      <c:pt idx="51">
                        <c:v>78</c:v>
                      </c:pt>
                      <c:pt idx="52">
                        <c:v>46</c:v>
                      </c:pt>
                      <c:pt idx="53">
                        <c:v>41</c:v>
                      </c:pt>
                      <c:pt idx="54">
                        <c:v>47</c:v>
                      </c:pt>
                      <c:pt idx="55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A8C-47EB-913C-88D53B80688B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6">
                      <a:tint val="8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Epivurve_care_TOP!$A$2:$B$60</c15:sqref>
                        </c15:formulaRef>
                      </c:ext>
                    </c:extLst>
                    <c:multiLvlStrCache>
                      <c:ptCount val="59"/>
                      <c:lvl>
                        <c:pt idx="0">
                          <c:v>9</c:v>
                        </c:pt>
                        <c:pt idx="1">
                          <c:v>10</c:v>
                        </c:pt>
                        <c:pt idx="2">
                          <c:v>11</c:v>
                        </c:pt>
                        <c:pt idx="3">
                          <c:v>12</c:v>
                        </c:pt>
                        <c:pt idx="4">
                          <c:v>13</c:v>
                        </c:pt>
                        <c:pt idx="5">
                          <c:v>14</c:v>
                        </c:pt>
                        <c:pt idx="6">
                          <c:v>15</c:v>
                        </c:pt>
                        <c:pt idx="7">
                          <c:v>16</c:v>
                        </c:pt>
                        <c:pt idx="8">
                          <c:v>17</c:v>
                        </c:pt>
                        <c:pt idx="9">
                          <c:v>18</c:v>
                        </c:pt>
                        <c:pt idx="10">
                          <c:v>19</c:v>
                        </c:pt>
                        <c:pt idx="11">
                          <c:v>20</c:v>
                        </c:pt>
                        <c:pt idx="12">
                          <c:v>21</c:v>
                        </c:pt>
                        <c:pt idx="13">
                          <c:v>22</c:v>
                        </c:pt>
                        <c:pt idx="14">
                          <c:v>23</c:v>
                        </c:pt>
                        <c:pt idx="15">
                          <c:v>24</c:v>
                        </c:pt>
                        <c:pt idx="16">
                          <c:v>25</c:v>
                        </c:pt>
                        <c:pt idx="17">
                          <c:v>26</c:v>
                        </c:pt>
                        <c:pt idx="18">
                          <c:v>27</c:v>
                        </c:pt>
                        <c:pt idx="19">
                          <c:v>28</c:v>
                        </c:pt>
                        <c:pt idx="20">
                          <c:v>29</c:v>
                        </c:pt>
                        <c:pt idx="21">
                          <c:v>30</c:v>
                        </c:pt>
                        <c:pt idx="22">
                          <c:v>31</c:v>
                        </c:pt>
                        <c:pt idx="23">
                          <c:v>32</c:v>
                        </c:pt>
                        <c:pt idx="24">
                          <c:v>33</c:v>
                        </c:pt>
                        <c:pt idx="25">
                          <c:v>34</c:v>
                        </c:pt>
                        <c:pt idx="26">
                          <c:v>35</c:v>
                        </c:pt>
                        <c:pt idx="27">
                          <c:v>36</c:v>
                        </c:pt>
                        <c:pt idx="28">
                          <c:v>37</c:v>
                        </c:pt>
                        <c:pt idx="29">
                          <c:v>38</c:v>
                        </c:pt>
                        <c:pt idx="30">
                          <c:v>39</c:v>
                        </c:pt>
                        <c:pt idx="31">
                          <c:v>40</c:v>
                        </c:pt>
                        <c:pt idx="32">
                          <c:v>41</c:v>
                        </c:pt>
                        <c:pt idx="33">
                          <c:v>42</c:v>
                        </c:pt>
                        <c:pt idx="34">
                          <c:v>43</c:v>
                        </c:pt>
                        <c:pt idx="35">
                          <c:v>44</c:v>
                        </c:pt>
                        <c:pt idx="36">
                          <c:v>45</c:v>
                        </c:pt>
                        <c:pt idx="37">
                          <c:v>46</c:v>
                        </c:pt>
                        <c:pt idx="38">
                          <c:v>47</c:v>
                        </c:pt>
                        <c:pt idx="39">
                          <c:v>48</c:v>
                        </c:pt>
                        <c:pt idx="40">
                          <c:v>49</c:v>
                        </c:pt>
                        <c:pt idx="41">
                          <c:v>50</c:v>
                        </c:pt>
                        <c:pt idx="42">
                          <c:v>51</c:v>
                        </c:pt>
                        <c:pt idx="43">
                          <c:v>52</c:v>
                        </c:pt>
                        <c:pt idx="44">
                          <c:v>53</c:v>
                        </c:pt>
                        <c:pt idx="45">
                          <c:v>1</c:v>
                        </c:pt>
                        <c:pt idx="46">
                          <c:v>2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9</c:v>
                        </c:pt>
                        <c:pt idx="54">
                          <c:v>10</c:v>
                        </c:pt>
                        <c:pt idx="55">
                          <c:v>11</c:v>
                        </c:pt>
                        <c:pt idx="56">
                          <c:v>12</c:v>
                        </c:pt>
                        <c:pt idx="57">
                          <c:v>13</c:v>
                        </c:pt>
                        <c:pt idx="58">
                          <c:v>14</c:v>
                        </c:pt>
                      </c:lvl>
                      <c:lvl>
                        <c:pt idx="0">
                          <c:v>2020</c:v>
                        </c:pt>
                        <c:pt idx="45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Epivurve_care_TOP!$G$2:$G$59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1</c:v>
                      </c:pt>
                      <c:pt idx="1">
                        <c:v>1</c:v>
                      </c:pt>
                      <c:pt idx="2">
                        <c:v>6</c:v>
                      </c:pt>
                      <c:pt idx="3">
                        <c:v>48</c:v>
                      </c:pt>
                      <c:pt idx="4">
                        <c:v>122</c:v>
                      </c:pt>
                      <c:pt idx="5">
                        <c:v>191</c:v>
                      </c:pt>
                      <c:pt idx="6">
                        <c:v>115</c:v>
                      </c:pt>
                      <c:pt idx="7">
                        <c:v>59</c:v>
                      </c:pt>
                      <c:pt idx="8">
                        <c:v>39</c:v>
                      </c:pt>
                      <c:pt idx="9">
                        <c:v>23</c:v>
                      </c:pt>
                      <c:pt idx="10">
                        <c:v>28</c:v>
                      </c:pt>
                      <c:pt idx="11">
                        <c:v>24</c:v>
                      </c:pt>
                      <c:pt idx="12">
                        <c:v>14</c:v>
                      </c:pt>
                      <c:pt idx="13">
                        <c:v>6</c:v>
                      </c:pt>
                      <c:pt idx="14">
                        <c:v>8</c:v>
                      </c:pt>
                      <c:pt idx="15">
                        <c:v>8</c:v>
                      </c:pt>
                      <c:pt idx="16">
                        <c:v>7</c:v>
                      </c:pt>
                      <c:pt idx="17">
                        <c:v>4</c:v>
                      </c:pt>
                      <c:pt idx="18">
                        <c:v>6</c:v>
                      </c:pt>
                      <c:pt idx="19">
                        <c:v>6</c:v>
                      </c:pt>
                      <c:pt idx="20">
                        <c:v>5</c:v>
                      </c:pt>
                      <c:pt idx="21">
                        <c:v>3</c:v>
                      </c:pt>
                      <c:pt idx="22">
                        <c:v>6</c:v>
                      </c:pt>
                      <c:pt idx="23">
                        <c:v>5</c:v>
                      </c:pt>
                      <c:pt idx="24">
                        <c:v>5</c:v>
                      </c:pt>
                      <c:pt idx="25">
                        <c:v>3</c:v>
                      </c:pt>
                      <c:pt idx="26">
                        <c:v>3</c:v>
                      </c:pt>
                      <c:pt idx="27">
                        <c:v>4</c:v>
                      </c:pt>
                      <c:pt idx="28">
                        <c:v>11</c:v>
                      </c:pt>
                      <c:pt idx="29">
                        <c:v>11</c:v>
                      </c:pt>
                      <c:pt idx="30">
                        <c:v>19</c:v>
                      </c:pt>
                      <c:pt idx="31">
                        <c:v>16</c:v>
                      </c:pt>
                      <c:pt idx="32">
                        <c:v>37</c:v>
                      </c:pt>
                      <c:pt idx="33">
                        <c:v>88</c:v>
                      </c:pt>
                      <c:pt idx="34">
                        <c:v>151</c:v>
                      </c:pt>
                      <c:pt idx="35">
                        <c:v>176</c:v>
                      </c:pt>
                      <c:pt idx="36">
                        <c:v>215</c:v>
                      </c:pt>
                      <c:pt idx="37">
                        <c:v>249</c:v>
                      </c:pt>
                      <c:pt idx="38">
                        <c:v>277</c:v>
                      </c:pt>
                      <c:pt idx="39">
                        <c:v>263</c:v>
                      </c:pt>
                      <c:pt idx="40">
                        <c:v>287</c:v>
                      </c:pt>
                      <c:pt idx="41">
                        <c:v>350</c:v>
                      </c:pt>
                      <c:pt idx="42">
                        <c:v>381</c:v>
                      </c:pt>
                      <c:pt idx="43">
                        <c:v>316</c:v>
                      </c:pt>
                      <c:pt idx="44">
                        <c:v>310</c:v>
                      </c:pt>
                      <c:pt idx="45">
                        <c:v>282</c:v>
                      </c:pt>
                      <c:pt idx="46">
                        <c:v>233</c:v>
                      </c:pt>
                      <c:pt idx="47">
                        <c:v>174</c:v>
                      </c:pt>
                      <c:pt idx="48">
                        <c:v>138</c:v>
                      </c:pt>
                      <c:pt idx="49">
                        <c:v>102</c:v>
                      </c:pt>
                      <c:pt idx="50">
                        <c:v>57</c:v>
                      </c:pt>
                      <c:pt idx="51">
                        <c:v>76</c:v>
                      </c:pt>
                      <c:pt idx="52">
                        <c:v>47</c:v>
                      </c:pt>
                      <c:pt idx="53">
                        <c:v>43</c:v>
                      </c:pt>
                      <c:pt idx="54">
                        <c:v>54</c:v>
                      </c:pt>
                      <c:pt idx="55">
                        <c:v>42</c:v>
                      </c:pt>
                      <c:pt idx="56">
                        <c:v>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A8C-47EB-913C-88D53B80688B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6">
                      <a:tint val="9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Epivurve_care_TOP!$A$2:$B$60</c15:sqref>
                        </c15:formulaRef>
                      </c:ext>
                    </c:extLst>
                    <c:multiLvlStrCache>
                      <c:ptCount val="59"/>
                      <c:lvl>
                        <c:pt idx="0">
                          <c:v>9</c:v>
                        </c:pt>
                        <c:pt idx="1">
                          <c:v>10</c:v>
                        </c:pt>
                        <c:pt idx="2">
                          <c:v>11</c:v>
                        </c:pt>
                        <c:pt idx="3">
                          <c:v>12</c:v>
                        </c:pt>
                        <c:pt idx="4">
                          <c:v>13</c:v>
                        </c:pt>
                        <c:pt idx="5">
                          <c:v>14</c:v>
                        </c:pt>
                        <c:pt idx="6">
                          <c:v>15</c:v>
                        </c:pt>
                        <c:pt idx="7">
                          <c:v>16</c:v>
                        </c:pt>
                        <c:pt idx="8">
                          <c:v>17</c:v>
                        </c:pt>
                        <c:pt idx="9">
                          <c:v>18</c:v>
                        </c:pt>
                        <c:pt idx="10">
                          <c:v>19</c:v>
                        </c:pt>
                        <c:pt idx="11">
                          <c:v>20</c:v>
                        </c:pt>
                        <c:pt idx="12">
                          <c:v>21</c:v>
                        </c:pt>
                        <c:pt idx="13">
                          <c:v>22</c:v>
                        </c:pt>
                        <c:pt idx="14">
                          <c:v>23</c:v>
                        </c:pt>
                        <c:pt idx="15">
                          <c:v>24</c:v>
                        </c:pt>
                        <c:pt idx="16">
                          <c:v>25</c:v>
                        </c:pt>
                        <c:pt idx="17">
                          <c:v>26</c:v>
                        </c:pt>
                        <c:pt idx="18">
                          <c:v>27</c:v>
                        </c:pt>
                        <c:pt idx="19">
                          <c:v>28</c:v>
                        </c:pt>
                        <c:pt idx="20">
                          <c:v>29</c:v>
                        </c:pt>
                        <c:pt idx="21">
                          <c:v>30</c:v>
                        </c:pt>
                        <c:pt idx="22">
                          <c:v>31</c:v>
                        </c:pt>
                        <c:pt idx="23">
                          <c:v>32</c:v>
                        </c:pt>
                        <c:pt idx="24">
                          <c:v>33</c:v>
                        </c:pt>
                        <c:pt idx="25">
                          <c:v>34</c:v>
                        </c:pt>
                        <c:pt idx="26">
                          <c:v>35</c:v>
                        </c:pt>
                        <c:pt idx="27">
                          <c:v>36</c:v>
                        </c:pt>
                        <c:pt idx="28">
                          <c:v>37</c:v>
                        </c:pt>
                        <c:pt idx="29">
                          <c:v>38</c:v>
                        </c:pt>
                        <c:pt idx="30">
                          <c:v>39</c:v>
                        </c:pt>
                        <c:pt idx="31">
                          <c:v>40</c:v>
                        </c:pt>
                        <c:pt idx="32">
                          <c:v>41</c:v>
                        </c:pt>
                        <c:pt idx="33">
                          <c:v>42</c:v>
                        </c:pt>
                        <c:pt idx="34">
                          <c:v>43</c:v>
                        </c:pt>
                        <c:pt idx="35">
                          <c:v>44</c:v>
                        </c:pt>
                        <c:pt idx="36">
                          <c:v>45</c:v>
                        </c:pt>
                        <c:pt idx="37">
                          <c:v>46</c:v>
                        </c:pt>
                        <c:pt idx="38">
                          <c:v>47</c:v>
                        </c:pt>
                        <c:pt idx="39">
                          <c:v>48</c:v>
                        </c:pt>
                        <c:pt idx="40">
                          <c:v>49</c:v>
                        </c:pt>
                        <c:pt idx="41">
                          <c:v>50</c:v>
                        </c:pt>
                        <c:pt idx="42">
                          <c:v>51</c:v>
                        </c:pt>
                        <c:pt idx="43">
                          <c:v>52</c:v>
                        </c:pt>
                        <c:pt idx="44">
                          <c:v>53</c:v>
                        </c:pt>
                        <c:pt idx="45">
                          <c:v>1</c:v>
                        </c:pt>
                        <c:pt idx="46">
                          <c:v>2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9</c:v>
                        </c:pt>
                        <c:pt idx="54">
                          <c:v>10</c:v>
                        </c:pt>
                        <c:pt idx="55">
                          <c:v>11</c:v>
                        </c:pt>
                        <c:pt idx="56">
                          <c:v>12</c:v>
                        </c:pt>
                        <c:pt idx="57">
                          <c:v>13</c:v>
                        </c:pt>
                        <c:pt idx="58">
                          <c:v>14</c:v>
                        </c:pt>
                      </c:lvl>
                      <c:lvl>
                        <c:pt idx="0">
                          <c:v>2020</c:v>
                        </c:pt>
                        <c:pt idx="45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Epivurve_care_TOP!$H$2:$H$59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1</c:v>
                      </c:pt>
                      <c:pt idx="1">
                        <c:v>1</c:v>
                      </c:pt>
                      <c:pt idx="2">
                        <c:v>6</c:v>
                      </c:pt>
                      <c:pt idx="3">
                        <c:v>48</c:v>
                      </c:pt>
                      <c:pt idx="4">
                        <c:v>122</c:v>
                      </c:pt>
                      <c:pt idx="5">
                        <c:v>191</c:v>
                      </c:pt>
                      <c:pt idx="6">
                        <c:v>115</c:v>
                      </c:pt>
                      <c:pt idx="7">
                        <c:v>59</c:v>
                      </c:pt>
                      <c:pt idx="8">
                        <c:v>39</c:v>
                      </c:pt>
                      <c:pt idx="9">
                        <c:v>23</c:v>
                      </c:pt>
                      <c:pt idx="10">
                        <c:v>28</c:v>
                      </c:pt>
                      <c:pt idx="11">
                        <c:v>24</c:v>
                      </c:pt>
                      <c:pt idx="12">
                        <c:v>14</c:v>
                      </c:pt>
                      <c:pt idx="13">
                        <c:v>6</c:v>
                      </c:pt>
                      <c:pt idx="14">
                        <c:v>8</c:v>
                      </c:pt>
                      <c:pt idx="15">
                        <c:v>8</c:v>
                      </c:pt>
                      <c:pt idx="16">
                        <c:v>7</c:v>
                      </c:pt>
                      <c:pt idx="17">
                        <c:v>4</c:v>
                      </c:pt>
                      <c:pt idx="18">
                        <c:v>6</c:v>
                      </c:pt>
                      <c:pt idx="19">
                        <c:v>6</c:v>
                      </c:pt>
                      <c:pt idx="20">
                        <c:v>5</c:v>
                      </c:pt>
                      <c:pt idx="21">
                        <c:v>3</c:v>
                      </c:pt>
                      <c:pt idx="22">
                        <c:v>6</c:v>
                      </c:pt>
                      <c:pt idx="23">
                        <c:v>5</c:v>
                      </c:pt>
                      <c:pt idx="24">
                        <c:v>5</c:v>
                      </c:pt>
                      <c:pt idx="25">
                        <c:v>3</c:v>
                      </c:pt>
                      <c:pt idx="26">
                        <c:v>3</c:v>
                      </c:pt>
                      <c:pt idx="27">
                        <c:v>4</c:v>
                      </c:pt>
                      <c:pt idx="28">
                        <c:v>11</c:v>
                      </c:pt>
                      <c:pt idx="29">
                        <c:v>11</c:v>
                      </c:pt>
                      <c:pt idx="30">
                        <c:v>19</c:v>
                      </c:pt>
                      <c:pt idx="31">
                        <c:v>16</c:v>
                      </c:pt>
                      <c:pt idx="32">
                        <c:v>37</c:v>
                      </c:pt>
                      <c:pt idx="33">
                        <c:v>88</c:v>
                      </c:pt>
                      <c:pt idx="34">
                        <c:v>151</c:v>
                      </c:pt>
                      <c:pt idx="35">
                        <c:v>175</c:v>
                      </c:pt>
                      <c:pt idx="36">
                        <c:v>215</c:v>
                      </c:pt>
                      <c:pt idx="37">
                        <c:v>249</c:v>
                      </c:pt>
                      <c:pt idx="38">
                        <c:v>277</c:v>
                      </c:pt>
                      <c:pt idx="39">
                        <c:v>264</c:v>
                      </c:pt>
                      <c:pt idx="40">
                        <c:v>287</c:v>
                      </c:pt>
                      <c:pt idx="41">
                        <c:v>351</c:v>
                      </c:pt>
                      <c:pt idx="42">
                        <c:v>381</c:v>
                      </c:pt>
                      <c:pt idx="43">
                        <c:v>317</c:v>
                      </c:pt>
                      <c:pt idx="44">
                        <c:v>311</c:v>
                      </c:pt>
                      <c:pt idx="45">
                        <c:v>284</c:v>
                      </c:pt>
                      <c:pt idx="46">
                        <c:v>233</c:v>
                      </c:pt>
                      <c:pt idx="47">
                        <c:v>174</c:v>
                      </c:pt>
                      <c:pt idx="48">
                        <c:v>138</c:v>
                      </c:pt>
                      <c:pt idx="49">
                        <c:v>103</c:v>
                      </c:pt>
                      <c:pt idx="50">
                        <c:v>57</c:v>
                      </c:pt>
                      <c:pt idx="51">
                        <c:v>77</c:v>
                      </c:pt>
                      <c:pt idx="52">
                        <c:v>46</c:v>
                      </c:pt>
                      <c:pt idx="53">
                        <c:v>45</c:v>
                      </c:pt>
                      <c:pt idx="54">
                        <c:v>56</c:v>
                      </c:pt>
                      <c:pt idx="55">
                        <c:v>50</c:v>
                      </c:pt>
                      <c:pt idx="56">
                        <c:v>43</c:v>
                      </c:pt>
                      <c:pt idx="57">
                        <c:v>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A8C-47EB-913C-88D53B80688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Epivurve_care_TOP!$J$1</c15:sqref>
                        </c15:formulaRef>
                      </c:ext>
                    </c:extLst>
                    <c:strCache>
                      <c:ptCount val="1"/>
                      <c:pt idx="0">
                        <c:v>Neu übermittelt in KW 10</c:v>
                      </c:pt>
                    </c:strCache>
                  </c:strRef>
                </c:tx>
                <c:spPr>
                  <a:solidFill>
                    <a:schemeClr val="accent6">
                      <a:shade val="86000"/>
                    </a:schemeClr>
                  </a:solidFill>
                  <a:ln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Epivurve_care_TOP!$A$2:$B$60</c15:sqref>
                        </c15:formulaRef>
                      </c:ext>
                    </c:extLst>
                    <c:multiLvlStrCache>
                      <c:ptCount val="59"/>
                      <c:lvl>
                        <c:pt idx="0">
                          <c:v>9</c:v>
                        </c:pt>
                        <c:pt idx="1">
                          <c:v>10</c:v>
                        </c:pt>
                        <c:pt idx="2">
                          <c:v>11</c:v>
                        </c:pt>
                        <c:pt idx="3">
                          <c:v>12</c:v>
                        </c:pt>
                        <c:pt idx="4">
                          <c:v>13</c:v>
                        </c:pt>
                        <c:pt idx="5">
                          <c:v>14</c:v>
                        </c:pt>
                        <c:pt idx="6">
                          <c:v>15</c:v>
                        </c:pt>
                        <c:pt idx="7">
                          <c:v>16</c:v>
                        </c:pt>
                        <c:pt idx="8">
                          <c:v>17</c:v>
                        </c:pt>
                        <c:pt idx="9">
                          <c:v>18</c:v>
                        </c:pt>
                        <c:pt idx="10">
                          <c:v>19</c:v>
                        </c:pt>
                        <c:pt idx="11">
                          <c:v>20</c:v>
                        </c:pt>
                        <c:pt idx="12">
                          <c:v>21</c:v>
                        </c:pt>
                        <c:pt idx="13">
                          <c:v>22</c:v>
                        </c:pt>
                        <c:pt idx="14">
                          <c:v>23</c:v>
                        </c:pt>
                        <c:pt idx="15">
                          <c:v>24</c:v>
                        </c:pt>
                        <c:pt idx="16">
                          <c:v>25</c:v>
                        </c:pt>
                        <c:pt idx="17">
                          <c:v>26</c:v>
                        </c:pt>
                        <c:pt idx="18">
                          <c:v>27</c:v>
                        </c:pt>
                        <c:pt idx="19">
                          <c:v>28</c:v>
                        </c:pt>
                        <c:pt idx="20">
                          <c:v>29</c:v>
                        </c:pt>
                        <c:pt idx="21">
                          <c:v>30</c:v>
                        </c:pt>
                        <c:pt idx="22">
                          <c:v>31</c:v>
                        </c:pt>
                        <c:pt idx="23">
                          <c:v>32</c:v>
                        </c:pt>
                        <c:pt idx="24">
                          <c:v>33</c:v>
                        </c:pt>
                        <c:pt idx="25">
                          <c:v>34</c:v>
                        </c:pt>
                        <c:pt idx="26">
                          <c:v>35</c:v>
                        </c:pt>
                        <c:pt idx="27">
                          <c:v>36</c:v>
                        </c:pt>
                        <c:pt idx="28">
                          <c:v>37</c:v>
                        </c:pt>
                        <c:pt idx="29">
                          <c:v>38</c:v>
                        </c:pt>
                        <c:pt idx="30">
                          <c:v>39</c:v>
                        </c:pt>
                        <c:pt idx="31">
                          <c:v>40</c:v>
                        </c:pt>
                        <c:pt idx="32">
                          <c:v>41</c:v>
                        </c:pt>
                        <c:pt idx="33">
                          <c:v>42</c:v>
                        </c:pt>
                        <c:pt idx="34">
                          <c:v>43</c:v>
                        </c:pt>
                        <c:pt idx="35">
                          <c:v>44</c:v>
                        </c:pt>
                        <c:pt idx="36">
                          <c:v>45</c:v>
                        </c:pt>
                        <c:pt idx="37">
                          <c:v>46</c:v>
                        </c:pt>
                        <c:pt idx="38">
                          <c:v>47</c:v>
                        </c:pt>
                        <c:pt idx="39">
                          <c:v>48</c:v>
                        </c:pt>
                        <c:pt idx="40">
                          <c:v>49</c:v>
                        </c:pt>
                        <c:pt idx="41">
                          <c:v>50</c:v>
                        </c:pt>
                        <c:pt idx="42">
                          <c:v>51</c:v>
                        </c:pt>
                        <c:pt idx="43">
                          <c:v>52</c:v>
                        </c:pt>
                        <c:pt idx="44">
                          <c:v>53</c:v>
                        </c:pt>
                        <c:pt idx="45">
                          <c:v>1</c:v>
                        </c:pt>
                        <c:pt idx="46">
                          <c:v>2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9</c:v>
                        </c:pt>
                        <c:pt idx="54">
                          <c:v>10</c:v>
                        </c:pt>
                        <c:pt idx="55">
                          <c:v>11</c:v>
                        </c:pt>
                        <c:pt idx="56">
                          <c:v>12</c:v>
                        </c:pt>
                        <c:pt idx="57">
                          <c:v>13</c:v>
                        </c:pt>
                        <c:pt idx="58">
                          <c:v>14</c:v>
                        </c:pt>
                      </c:lvl>
                      <c:lvl>
                        <c:pt idx="0">
                          <c:v>2020</c:v>
                        </c:pt>
                        <c:pt idx="45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Epivurve_care_TOP!$J$2:$J$59</c15:sqref>
                        </c15:formulaRef>
                      </c:ext>
                    </c:extLst>
                    <c:numCache>
                      <c:formatCode>General</c:formatCode>
                      <c:ptCount val="5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1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4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2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1</c:v>
                      </c:pt>
                      <c:pt idx="41">
                        <c:v>5</c:v>
                      </c:pt>
                      <c:pt idx="42">
                        <c:v>2</c:v>
                      </c:pt>
                      <c:pt idx="43">
                        <c:v>2</c:v>
                      </c:pt>
                      <c:pt idx="44">
                        <c:v>3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2</c:v>
                      </c:pt>
                      <c:pt idx="48">
                        <c:v>2</c:v>
                      </c:pt>
                      <c:pt idx="49">
                        <c:v>0</c:v>
                      </c:pt>
                      <c:pt idx="50">
                        <c:v>1</c:v>
                      </c:pt>
                      <c:pt idx="51">
                        <c:v>2</c:v>
                      </c:pt>
                      <c:pt idx="52">
                        <c:v>10</c:v>
                      </c:pt>
                      <c:pt idx="53">
                        <c:v>17</c:v>
                      </c:pt>
                      <c:pt idx="54">
                        <c:v>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A8C-47EB-913C-88D53B80688B}"/>
                  </c:ext>
                </c:extLst>
              </c15:ser>
            </c15:filteredBarSeries>
          </c:ext>
        </c:extLst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15E95F5-36C4-4D65-8E13-9D4FC6C7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1" y="4067576"/>
            <a:ext cx="4211960" cy="279042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37837"/>
            <a:ext cx="4392488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13.4.21</a:t>
            </a:r>
            <a:endParaRPr lang="de-DE" b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882355-2650-4D3E-9A49-09289D4A3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268759"/>
            <a:ext cx="6505531" cy="39297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0176F2-6991-42FA-B864-4791F89D9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568" y="1"/>
            <a:ext cx="324569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85887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13.4.2021 </a:t>
            </a:r>
            <a:br>
              <a:rPr lang="fr-FR" b="0" dirty="0"/>
            </a:br>
            <a:r>
              <a:rPr lang="de-DE" dirty="0"/>
              <a:t>Anzahl der Testungen pro 100.000 Einwohner nach Altersgruppe und Kalenderwoche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824536" y="2924944"/>
            <a:ext cx="457200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Kalenderwoche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4752528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Kalenderwoche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30D42C-8B3E-4C61-8C97-B6248DF0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0" y="2026816"/>
            <a:ext cx="4741817" cy="29224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64CBC80-B196-49B7-826C-42584D65A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023" y="-193360"/>
            <a:ext cx="4741817" cy="29733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BE85654-B038-4509-9994-67F06040F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789" y="4149080"/>
            <a:ext cx="426570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6C4B64A-8ED1-456D-9932-0C38587C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3853CF-1863-413E-871F-CC79BF8E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829286" cy="874368"/>
          </a:xfrm>
        </p:spPr>
        <p:txBody>
          <a:bodyPr/>
          <a:lstStyle/>
          <a:p>
            <a:r>
              <a:rPr lang="de-DE" dirty="0"/>
              <a:t>Anzahl Teste und </a:t>
            </a:r>
            <a:r>
              <a:rPr lang="de-DE" dirty="0" err="1"/>
              <a:t>Positivenanteil</a:t>
            </a:r>
            <a:r>
              <a:rPr lang="de-DE" dirty="0"/>
              <a:t> in verschiedenen Organisationseinheiten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8ABAE0-DE81-4086-BE42-977A77D3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35" y="1448023"/>
            <a:ext cx="8261530" cy="50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2384"/>
            <a:ext cx="4761881" cy="874368"/>
          </a:xfrm>
        </p:spPr>
        <p:txBody>
          <a:bodyPr/>
          <a:lstStyle/>
          <a:p>
            <a:r>
              <a:rPr lang="de-DE" dirty="0"/>
              <a:t>B.1.1.7 (delH69/V70) </a:t>
            </a:r>
            <a:br>
              <a:rPr lang="de-DE" dirty="0"/>
            </a:br>
            <a:r>
              <a:rPr lang="de-DE" dirty="0"/>
              <a:t>(Daten aus 16 Laboren) – </a:t>
            </a:r>
            <a:br>
              <a:rPr lang="de-DE" dirty="0"/>
            </a:br>
            <a:r>
              <a:rPr lang="de-DE" b="0" dirty="0"/>
              <a:t>Datenstand 13.4.2021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7B945D-2A5D-4D18-87E6-5CAEF2719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294" y="-12363"/>
            <a:ext cx="5213706" cy="34413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E88DCE-87A6-421B-8A43-E39A6B7C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284985"/>
            <a:ext cx="5395052" cy="35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3428537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3D291CD-0951-4FA2-B658-6C55192AA36E}"/>
              </a:ext>
            </a:extLst>
          </p:cNvPr>
          <p:cNvSpPr txBox="1">
            <a:spLocks/>
          </p:cNvSpPr>
          <p:nvPr/>
        </p:nvSpPr>
        <p:spPr>
          <a:xfrm>
            <a:off x="4762744" y="260648"/>
            <a:ext cx="4129736" cy="874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Krankenhäuser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306294"/>
              </p:ext>
            </p:extLst>
          </p:nvPr>
        </p:nvGraphicFramePr>
        <p:xfrm>
          <a:off x="4355976" y="1124188"/>
          <a:ext cx="4788024" cy="547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92292"/>
              </p:ext>
            </p:extLst>
          </p:nvPr>
        </p:nvGraphicFramePr>
        <p:xfrm>
          <a:off x="107504" y="1109085"/>
          <a:ext cx="4403720" cy="548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Bildschirmpräsentation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13.4.21</vt:lpstr>
      <vt:lpstr>Datenstand 13.4.2021  Anzahl der Testungen pro 100.000 Einwohner nach Altersgruppe und Kalenderwoche </vt:lpstr>
      <vt:lpstr>Anzahl Teste und Positivenanteil in verschiedenen Organisationseinheiten</vt:lpstr>
      <vt:lpstr>B.1.1.7 (delH69/V70)  (Daten aus 16 Laboren) –  Datenstand 13.4.2021</vt:lpstr>
      <vt:lpstr>Ausbrüche Altenheime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von Berenberg-Gossler, Petra</cp:lastModifiedBy>
  <cp:revision>293</cp:revision>
  <dcterms:created xsi:type="dcterms:W3CDTF">2020-01-21T10:42:53Z</dcterms:created>
  <dcterms:modified xsi:type="dcterms:W3CDTF">2021-04-14T08:03:11Z</dcterms:modified>
</cp:coreProperties>
</file>