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17.04.2021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998130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6599702" y="2954279"/>
            <a:ext cx="1840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4024" y="542458"/>
            <a:ext cx="424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 2020/21 KW14: 139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KW12: 3865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853510" y="251489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428925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622798" y="2380452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057826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E64F65-6066-4653-9293-F83BED474761}"/>
              </a:ext>
            </a:extLst>
          </p:cNvPr>
          <p:cNvSpPr txBox="1"/>
          <p:nvPr/>
        </p:nvSpPr>
        <p:spPr>
          <a:xfrm>
            <a:off x="4176807" y="951216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KW14: 31 Praxen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FBCA43-966E-4F4D-895B-CE0AF69F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3215"/>
            <a:ext cx="9144000" cy="2590514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41B7409-077D-43A4-9012-3049B85F3970}"/>
              </a:ext>
            </a:extLst>
          </p:cNvPr>
          <p:cNvSpPr txBox="1"/>
          <p:nvPr/>
        </p:nvSpPr>
        <p:spPr>
          <a:xfrm>
            <a:off x="534024" y="1214321"/>
            <a:ext cx="20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11,51%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14.04.2021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637274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878733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35968B9-8EC7-4409-AD2A-EF6E842D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89" y="1892417"/>
            <a:ext cx="8098745" cy="27617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7C4CAC-F01A-49A3-98E2-08685FF4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572" y="4767953"/>
            <a:ext cx="4027835" cy="11389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DA5330-C261-49BB-A7EA-B94118503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00" y="4767955"/>
            <a:ext cx="3996379" cy="113895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52422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in KW14 gesunken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91C152-0B43-43D8-A05A-423F2C35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6" y="631294"/>
            <a:ext cx="4584589" cy="27617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7982BA-CC66-4E54-95F6-FD96B1C1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5" y="3473799"/>
            <a:ext cx="4584589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5068767" cy="365125"/>
          </a:xfrm>
        </p:spPr>
        <p:txBody>
          <a:bodyPr/>
          <a:lstStyle/>
          <a:p>
            <a:r>
              <a:rPr lang="de-DE" dirty="0"/>
              <a:t>Saisonale Coronaviren, NL63 im Vergleich zu SARS-CoV-2 KW10+11+12+13+14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7E1DCF-32BD-44D5-9B93-DCBDE0BB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8" y="1060816"/>
            <a:ext cx="8273973" cy="23396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64CC23-7B67-48F0-90FA-832A0CFE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7" y="3453844"/>
            <a:ext cx="4127873" cy="24920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9DA44F-F71E-49CB-9FC9-55C8336E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65" y="3453844"/>
            <a:ext cx="4136988" cy="24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210</cp:revision>
  <cp:lastPrinted>2020-12-17T20:27:56Z</cp:lastPrinted>
  <dcterms:created xsi:type="dcterms:W3CDTF">2015-11-02T12:29:13Z</dcterms:created>
  <dcterms:modified xsi:type="dcterms:W3CDTF">2021-04-13T17:30:44Z</dcterms:modified>
</cp:coreProperties>
</file>