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264" r:id="rId5"/>
    <p:sldId id="730" r:id="rId6"/>
    <p:sldId id="729" r:id="rId7"/>
    <p:sldId id="732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83" d="100"/>
          <a:sy n="83" d="100"/>
        </p:scale>
        <p:origin x="171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nächste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0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18046"/>
              </p:ext>
            </p:extLst>
          </p:nvPr>
        </p:nvGraphicFramePr>
        <p:xfrm>
          <a:off x="561866" y="135834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 </a:t>
                      </a: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15.04.21)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15.04.21)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+25.831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+9.700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/>
                          <a:cs typeface="Calibri" panose="020F0502020204030204" pitchFamily="34" charset="0"/>
                        </a:rPr>
                        <a:t>160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/>
                          <a:cs typeface="Calibri" panose="020F0502020204030204" pitchFamily="34" charset="0"/>
                        </a:rPr>
                        <a:t>+2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 Impfung: + 662.711</a:t>
                      </a:r>
                      <a:endParaRPr lang="de-DE" sz="11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cs typeface="Calibri" panose="020F0502020204030204" pitchFamily="34" charset="0"/>
                        </a:rPr>
                        <a:t>-1</a:t>
                      </a:r>
                      <a:endParaRPr lang="de-DE" sz="110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(3.099.273)</a:t>
                      </a:r>
                      <a:endParaRPr lang="de-DE" sz="11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267.700]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/>
                          <a:cs typeface="Calibri" panose="020F0502020204030204" pitchFamily="34" charset="0"/>
                        </a:rPr>
                        <a:t>[408/412]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 Impfung: + 75.790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[4.679]</a:t>
                      </a:r>
                      <a:endParaRPr lang="de-DE" sz="1100" dirty="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+15.900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+247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100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70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-2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N1: 14.773.908 (17,8%)</a:t>
                      </a:r>
                      <a:endParaRPr lang="de-DE" sz="11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+149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2.752.000)</a:t>
                      </a:r>
                      <a:endParaRPr lang="de-DE" sz="11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(79.628)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[349/412]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N2: 5.276.028 (6,3%)</a:t>
                      </a:r>
                      <a:endParaRPr lang="de-DE" sz="11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j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E57B4A-5D30-452E-BC44-01C6C252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1214259"/>
            <a:ext cx="6191574" cy="35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N=127.424 (COVID-19)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E29AB4-6E15-4CA3-8201-DCE4D357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19" y="856759"/>
            <a:ext cx="5537201" cy="39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1B764F-F8F2-4490-96F4-831FB9213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B1ECF0-57C3-4583-ABF7-E44E492A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88A3AE-07CE-4B34-ACB7-2E24811B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855"/>
            <a:ext cx="7983646" cy="714291"/>
          </a:xfrm>
        </p:spPr>
        <p:txBody>
          <a:bodyPr/>
          <a:lstStyle/>
          <a:p>
            <a:r>
              <a:rPr lang="de-DE" dirty="0"/>
              <a:t>Todesfälle je 100.000 Einwohner in den letzten 14 Tagen nach Landkreis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7FD5C7-F557-467A-B37F-4431107B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502553"/>
            <a:ext cx="6562824" cy="4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D28CEB-A8B0-4222-BD12-6D4B186E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301806" y="692133"/>
            <a:ext cx="7866834" cy="40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35C0BF-29E5-427F-A2DB-65425AA18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8336280" cy="3244635"/>
          </a:xfrm>
        </p:spPr>
        <p:txBody>
          <a:bodyPr/>
          <a:lstStyle/>
          <a:p>
            <a:r>
              <a:rPr lang="de-DE" sz="1600" dirty="0"/>
              <a:t>Für nächste Woche https://portal.rki.local/upload/indikator-bericht.html#/home 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621BC8-80B0-420D-BB79-B8666EC7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EB69BC8-3B2B-496F-B817-A2A1C2B2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Screenshot/ link auf Indikatorbericht</a:t>
            </a:r>
          </a:p>
        </p:txBody>
      </p:sp>
      <p:pic>
        <p:nvPicPr>
          <p:cNvPr id="1026" name="Grafik 1" descr="image001">
            <a:extLst>
              <a:ext uri="{FF2B5EF4-FFF2-40B4-BE49-F238E27FC236}">
                <a16:creationId xmlns:a16="http://schemas.microsoft.com/office/drawing/2014/main" id="{880AC5C2-2D09-4745-9403-B15300E4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4" y="1786560"/>
            <a:ext cx="5754688" cy="29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0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(16:9)</PresentationFormat>
  <Paragraphs>86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MS Mincho</vt:lpstr>
      <vt:lpstr>MS Mincho</vt:lpstr>
      <vt:lpstr>Arial</vt:lpstr>
      <vt:lpstr>Calibri</vt:lpstr>
      <vt:lpstr>Cambria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N=127.424 (COVID-19)</vt:lpstr>
      <vt:lpstr>Todesfälle je 100.000 Einwohner in den letzten 14 Tagen nach Landkreis</vt:lpstr>
      <vt:lpstr>Sterbefallzahlen Deutschland</vt:lpstr>
      <vt:lpstr>Screenshot/ link auf Indikatorbericht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241</cp:revision>
  <dcterms:created xsi:type="dcterms:W3CDTF">2015-11-02T12:29:13Z</dcterms:created>
  <dcterms:modified xsi:type="dcterms:W3CDTF">2021-04-16T16:00:25Z</dcterms:modified>
</cp:coreProperties>
</file>