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27" r:id="rId3"/>
    <p:sldId id="728" r:id="rId4"/>
    <p:sldId id="264" r:id="rId5"/>
    <p:sldId id="730" r:id="rId6"/>
    <p:sldId id="729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6924" autoAdjust="0"/>
  </p:normalViewPr>
  <p:slideViewPr>
    <p:cSldViewPr snapToGrid="0" snapToObjects="1">
      <p:cViewPr varScale="1">
        <p:scale>
          <a:sx n="88" d="100"/>
          <a:sy n="88" d="100"/>
        </p:scale>
        <p:origin x="130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12.04.2021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19. April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19.04.2021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7663"/>
              </p:ext>
            </p:extLst>
          </p:nvPr>
        </p:nvGraphicFramePr>
        <p:xfrm>
          <a:off x="561866" y="1529796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err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18.04.21)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+11.437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-600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165</a:t>
                      </a:r>
                      <a:endParaRPr lang="de-DE" sz="12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0</a:t>
                      </a:r>
                      <a:endParaRPr lang="de-DE" sz="12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 Impfung: + 218.490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+56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(3.153.699)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[ca. 286.500]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2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2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2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[407/412]</a:t>
                      </a:r>
                      <a:endParaRPr lang="de-DE" sz="12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 Impfung: +37.593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4.842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9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Auf ITS verstorben </a:t>
                      </a:r>
                      <a:b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</a:b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zum Vortag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+12.000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+92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100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72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+14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N1: 16.428.425 (19,8%)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(ca. 2.787.200)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(80.006)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[361/412]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N2: 5.517.282 (6,6%)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19.04.2021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B80E496-D88C-4A0C-B909-5D2945F9F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45" y="1247674"/>
            <a:ext cx="5925826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19.04.2021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N=137.466 (COVID-19)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81328CA-BB1C-4CC9-BEA0-B829ED8C1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87" y="609091"/>
            <a:ext cx="5925826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FE9948-871A-42A9-BE11-DE0D49FB7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0AA48C-0EDF-4516-B8F1-6FAE32E3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56434CF-6AF9-4A5A-8646-2C83B9A8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COVID-19-Inzidenz nach Meldewoche und Altersgruppe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4EBB14-522B-40A5-AB2C-59FC42EA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3509"/>
            <a:ext cx="6770914" cy="37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3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217F90-2F23-4D4E-B8CC-93FEBE8E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19.04.2021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466988-F332-44CB-9856-110D3FB1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6" y="211154"/>
            <a:ext cx="7983646" cy="714291"/>
          </a:xfrm>
        </p:spPr>
        <p:txBody>
          <a:bodyPr/>
          <a:lstStyle/>
          <a:p>
            <a:r>
              <a:rPr lang="de-DE" dirty="0"/>
              <a:t>DIVI-Intensivregister: 18.04.2021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FDF027-20AA-4141-810F-54D770889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5" y="1058228"/>
            <a:ext cx="7418070" cy="37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42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Bildschirmpräsentation (16:9)</PresentationFormat>
  <Paragraphs>81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ＭＳ 明朝</vt:lpstr>
      <vt:lpstr>ＭＳ 明朝</vt:lpstr>
      <vt:lpstr>ScalaSans</vt:lpstr>
      <vt:lpstr>Arial</vt:lpstr>
      <vt:lpstr>Calibri</vt:lpstr>
      <vt:lpstr>Cambria</vt:lpstr>
      <vt:lpstr>Times New Roman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N=137.466 (COVID-19)</vt:lpstr>
      <vt:lpstr>COVID-19-Inzidenz nach Meldewoche und Altersgruppe</vt:lpstr>
      <vt:lpstr>DIVI-Intensivregister: 18.04.2021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Robert Koch-Institut</cp:lastModifiedBy>
  <cp:revision>235</cp:revision>
  <dcterms:created xsi:type="dcterms:W3CDTF">2015-11-02T12:29:13Z</dcterms:created>
  <dcterms:modified xsi:type="dcterms:W3CDTF">2021-04-19T10:42:37Z</dcterms:modified>
</cp:coreProperties>
</file>