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1" r:id="rId3"/>
    <p:sldId id="319" r:id="rId4"/>
    <p:sldId id="311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5372" autoAdjust="0"/>
  </p:normalViewPr>
  <p:slideViewPr>
    <p:cSldViewPr>
      <p:cViewPr varScale="1">
        <p:scale>
          <a:sx n="58" d="100"/>
          <a:sy n="58" d="100"/>
        </p:scale>
        <p:origin x="149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61926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(und Monat) – </a:t>
            </a:r>
            <a:r>
              <a:rPr lang="de-DE" sz="2000" b="0" dirty="0"/>
              <a:t>Datenstand 20.04.21</a:t>
            </a:r>
            <a:endParaRPr lang="de-DE" b="0" dirty="0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88FD9662-76B3-46AC-9C0F-35F650232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995936" y="4365104"/>
            <a:ext cx="4176464" cy="230425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66881783-26AC-4552-99BF-91EEACAD01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9512" y="1191627"/>
            <a:ext cx="5832648" cy="317347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B63D60E-D847-4149-879F-C857E635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72" y="1484784"/>
            <a:ext cx="4538402" cy="2520280"/>
          </a:xfrm>
          <a:prstGeom prst="rect">
            <a:avLst/>
          </a:prstGeom>
        </p:spPr>
      </p:pic>
      <p:pic>
        <p:nvPicPr>
          <p:cNvPr id="12" name="Picture">
            <a:extLst>
              <a:ext uri="{FF2B5EF4-FFF2-40B4-BE49-F238E27FC236}">
                <a16:creationId xmlns:a16="http://schemas.microsoft.com/office/drawing/2014/main" id="{DF00E49B-20FA-41ED-B3BA-7AFB4147CA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067944" y="3813764"/>
            <a:ext cx="4896544" cy="278358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85887"/>
            <a:ext cx="8064896" cy="944609"/>
          </a:xfrm>
        </p:spPr>
        <p:txBody>
          <a:bodyPr/>
          <a:lstStyle/>
          <a:p>
            <a:br>
              <a:rPr lang="fr-FR" sz="2000" b="0" dirty="0"/>
            </a:br>
            <a:r>
              <a:rPr lang="de-DE" sz="2400" dirty="0"/>
              <a:t>Anzahl der Testungen pro 100.000 Einwohner nach Altersgruppe und Kalenderwoche (und Monat) </a:t>
            </a:r>
            <a:r>
              <a:rPr lang="fr-FR" sz="1600" b="0" dirty="0" err="1"/>
              <a:t>Datenstand</a:t>
            </a:r>
            <a:r>
              <a:rPr lang="fr-FR" sz="1600" b="0" dirty="0"/>
              <a:t> 20.4.2021 </a:t>
            </a:r>
            <a:endParaRPr lang="de-DE" sz="16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304600" y="4077072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/>
              <a:t>Positivenanteile</a:t>
            </a:r>
            <a:r>
              <a:rPr lang="de-DE" sz="2400" dirty="0"/>
              <a:t> nach Alters-</a:t>
            </a:r>
          </a:p>
          <a:p>
            <a:r>
              <a:rPr lang="de-DE" sz="2400" dirty="0"/>
              <a:t>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A79049B4-C612-4269-BBD8-479172D886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810597" y="1552198"/>
            <a:ext cx="3600400" cy="22280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Testungen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 </a:t>
            </a:r>
            <a:r>
              <a:rPr lang="de-DE" sz="1800" b="0" dirty="0"/>
              <a:t>Datenstand 20.04.2021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3AFE1D-EF54-41E0-8C45-527D271D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9144000" cy="51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83DBA7F-0446-4440-A35C-A36A547599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20"/>
            <a:ext cx="5349582" cy="3519834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22384"/>
            <a:ext cx="6768752" cy="874368"/>
          </a:xfrm>
        </p:spPr>
        <p:txBody>
          <a:bodyPr/>
          <a:lstStyle/>
          <a:p>
            <a:r>
              <a:rPr lang="de-DE" dirty="0"/>
              <a:t>B.1.1.7 (Typisierungs-PCR) </a:t>
            </a:r>
            <a:r>
              <a:rPr lang="de-DE" sz="1800" b="0" dirty="0"/>
              <a:t>Datenstand 20.4.2021</a:t>
            </a:r>
            <a:endParaRPr lang="de-DE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D37D65-F63C-406F-8EF3-7A52B81A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0" y="4365103"/>
            <a:ext cx="4061980" cy="209839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6B2EDAD-36AF-482D-8DE4-AD428026415C}"/>
              </a:ext>
            </a:extLst>
          </p:cNvPr>
          <p:cNvSpPr txBox="1"/>
          <p:nvPr/>
        </p:nvSpPr>
        <p:spPr>
          <a:xfrm>
            <a:off x="683568" y="4005064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Und weitere </a:t>
            </a:r>
          </a:p>
        </p:txBody>
      </p:sp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6B6535E-A7FE-46F4-8D17-97C9232E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654921"/>
            <a:ext cx="5773412" cy="306655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-27384"/>
            <a:ext cx="6105605" cy="874368"/>
          </a:xfrm>
        </p:spPr>
        <p:txBody>
          <a:bodyPr/>
          <a:lstStyle/>
          <a:p>
            <a:r>
              <a:rPr lang="de-DE" dirty="0"/>
              <a:t>Ausbrüche Altenheime und Krankenhäuser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F0DACE-8FB5-4188-A1F7-A7E4FE5F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20688"/>
            <a:ext cx="5773412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Bildschirmpräsentation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(und Monat) – Datenstand 20.04.21</vt:lpstr>
      <vt:lpstr> Anzahl der Testungen pro 100.000 Einwohner nach Altersgruppe und Kalenderwoche (und Monat) Datenstand 20.4.2021 </vt:lpstr>
      <vt:lpstr>Anzahl Testungen und Positivenanteil in verschiedenen Organisationseinheiten Datenstand 20.04.2021</vt:lpstr>
      <vt:lpstr>B.1.1.7 (Typisierungs-PCR) Datenstand 20.4.2021</vt:lpstr>
      <vt:lpstr>Ausbrüche Altenheime und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300</cp:revision>
  <dcterms:created xsi:type="dcterms:W3CDTF">2020-01-21T10:42:53Z</dcterms:created>
  <dcterms:modified xsi:type="dcterms:W3CDTF">2021-04-21T07:35:15Z</dcterms:modified>
</cp:coreProperties>
</file>