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21.04.2021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998130" y="2815780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655022" y="3228153"/>
            <a:ext cx="57847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842388" y="3068530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6599702" y="2954279"/>
            <a:ext cx="1840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176808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KW15: 137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17680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176808" y="1293157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KW15: 4026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853510" y="251489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11D5040-8F6B-4554-8099-B3403B296C15}"/>
              </a:ext>
            </a:extLst>
          </p:cNvPr>
          <p:cNvCxnSpPr>
            <a:cxnSpLocks/>
          </p:cNvCxnSpPr>
          <p:nvPr/>
        </p:nvCxnSpPr>
        <p:spPr>
          <a:xfrm>
            <a:off x="7428925" y="2664194"/>
            <a:ext cx="10108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834864F-5360-403A-9EB9-DEE39DEC6E01}"/>
              </a:ext>
            </a:extLst>
          </p:cNvPr>
          <p:cNvCxnSpPr>
            <a:cxnSpLocks/>
          </p:cNvCxnSpPr>
          <p:nvPr/>
        </p:nvCxnSpPr>
        <p:spPr>
          <a:xfrm>
            <a:off x="7622798" y="2380452"/>
            <a:ext cx="8169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5057826" y="2212032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DE64F65-6066-4653-9293-F83BED474761}"/>
              </a:ext>
            </a:extLst>
          </p:cNvPr>
          <p:cNvSpPr txBox="1"/>
          <p:nvPr/>
        </p:nvSpPr>
        <p:spPr>
          <a:xfrm>
            <a:off x="4197376" y="1116642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KW15: 44 Praxen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D879E9-369C-4D6D-8BDB-D8E6588B3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" y="3334964"/>
            <a:ext cx="9090212" cy="270603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4BCDE80-19E6-4D4C-8C8B-01D0851EC699}"/>
              </a:ext>
            </a:extLst>
          </p:cNvPr>
          <p:cNvSpPr txBox="1"/>
          <p:nvPr/>
        </p:nvSpPr>
        <p:spPr>
          <a:xfrm>
            <a:off x="774036" y="2017562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SARS-CoV-2: 6,9%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6CBAA2-1F73-457E-866B-A4CF4A437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" y="58950"/>
            <a:ext cx="3304135" cy="19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21.04.2021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760219" y="1449551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939160" y="1318746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475AE0-5339-4344-A357-ADD85A638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354" y="4743264"/>
            <a:ext cx="3996380" cy="118743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107F585-3A5F-4E51-9F87-643B59DBE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90" y="4748060"/>
            <a:ext cx="3941322" cy="11826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EC54AE-FC51-4B6D-A280-9C708D2CE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90" y="1520733"/>
            <a:ext cx="8023044" cy="32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21.04.2021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 err="1"/>
              <a:t>Rhinovirusaktivität</a:t>
            </a:r>
            <a:r>
              <a:rPr lang="de-DE" dirty="0"/>
              <a:t> steigt in höheren Altersgruppen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E90913-24D9-4AF6-B630-F01E539FD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75" y="579936"/>
            <a:ext cx="4578493" cy="27556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7DD0DD-CE14-4369-BB85-755EA8E08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75" y="3468143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21.04.2021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5068767" cy="365125"/>
          </a:xfrm>
        </p:spPr>
        <p:txBody>
          <a:bodyPr/>
          <a:lstStyle/>
          <a:p>
            <a:r>
              <a:rPr lang="de-DE" dirty="0"/>
              <a:t>Saisonale Coronaviren, NL63 im Vergleich zu SARS-CoV-2 KW10+11+12+13+14+15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1156B5-AF0A-40F4-8134-974C961CB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264" y="3553242"/>
            <a:ext cx="4136986" cy="24899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97112A-B6F2-407F-9E4F-92EF958C2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8" y="3553242"/>
            <a:ext cx="4136986" cy="24899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461165-61BD-41EE-81D1-6D8834C81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9" y="898878"/>
            <a:ext cx="8273972" cy="24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Bildschirmpräsentation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215</cp:revision>
  <cp:lastPrinted>2020-12-17T20:27:56Z</cp:lastPrinted>
  <dcterms:created xsi:type="dcterms:W3CDTF">2015-11-02T12:29:13Z</dcterms:created>
  <dcterms:modified xsi:type="dcterms:W3CDTF">2021-04-21T07:19:37Z</dcterms:modified>
</cp:coreProperties>
</file>