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33" r:id="rId4"/>
    <p:sldId id="728" r:id="rId5"/>
    <p:sldId id="264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88" d="100"/>
          <a:sy n="88" d="100"/>
        </p:scale>
        <p:origin x="13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23.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68668"/>
              </p:ext>
            </p:extLst>
          </p:nvPr>
        </p:nvGraphicFramePr>
        <p:xfrm>
          <a:off x="561866" y="135834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 </a:t>
                      </a: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23.04.21)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22.04.21)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+27.543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+7.500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164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 Impfung: + 545.123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</a:rPr>
                        <a:t>+62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(3.245.253)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[ca. 299.100]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[408/412]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 Impfung: + 61.160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100" dirty="0">
                          <a:effectLst/>
                          <a:latin typeface="+mn-lt"/>
                        </a:rPr>
                        <a:t>5.049</a:t>
                      </a:r>
                      <a:r>
                        <a:rPr lang="de-DE" sz="11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+19.700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+265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96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69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+6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N1: 18.496.378 (22,2 %)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+111</a:t>
                      </a:r>
                      <a:endParaRPr lang="de-DE" sz="1100" b="1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(ca. 2.865.000)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(81.158)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[351/412]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N2: 5.790.531 (7,0 %)</a:t>
                      </a:r>
                      <a:endParaRPr lang="de-DE" sz="11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29CBE2-860C-4D8E-86A7-A6CA66387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E0C1F4-F4DF-4F89-8E79-3675F8DB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26AA5D9-F7CA-4497-818C-AC156E1A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764C7C-FB3D-4455-B2E6-3D553292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082"/>
            <a:ext cx="9144000" cy="37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3DE1C6-98A7-45D4-AFE1-19C20194CA8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939" y="952182"/>
            <a:ext cx="7098037" cy="381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N=136.431 (COVID-19)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5A6E1B-B680-4B37-952F-604B8887116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407" y="509904"/>
            <a:ext cx="6117273" cy="4391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9AC36F-F0D5-48FE-9023-F09FDBE1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2978"/>
            <a:ext cx="7398430" cy="416161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Bildschirmpräsentation (16:9)</PresentationFormat>
  <Paragraphs>81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N=136.431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Robert Koch-Institut</cp:lastModifiedBy>
  <cp:revision>251</cp:revision>
  <dcterms:created xsi:type="dcterms:W3CDTF">2015-11-02T12:29:13Z</dcterms:created>
  <dcterms:modified xsi:type="dcterms:W3CDTF">2021-04-23T08:58:32Z</dcterms:modified>
</cp:coreProperties>
</file>