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32" r:id="rId3"/>
    <p:sldId id="728" r:id="rId4"/>
    <p:sldId id="264" r:id="rId5"/>
    <p:sldId id="730" r:id="rId6"/>
    <p:sldId id="731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105" d="100"/>
          <a:sy n="105" d="100"/>
        </p:scale>
        <p:origin x="108" y="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28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26.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43DC24B-F80E-43D8-9B42-14341DC65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20202"/>
              </p:ext>
            </p:extLst>
          </p:nvPr>
        </p:nvGraphicFramePr>
        <p:xfrm>
          <a:off x="564826" y="1343552"/>
          <a:ext cx="7876022" cy="3063854"/>
        </p:xfrm>
        <a:graphic>
          <a:graphicData uri="http://schemas.openxmlformats.org/drawingml/2006/table">
            <a:tbl>
              <a:tblPr firstRow="1" firstCol="1" bandRow="1"/>
              <a:tblGrid>
                <a:gridCol w="1046534">
                  <a:extLst>
                    <a:ext uri="{9D8B030D-6E8A-4147-A177-3AD203B41FA5}">
                      <a16:colId xmlns:a16="http://schemas.microsoft.com/office/drawing/2014/main" val="3987893232"/>
                    </a:ext>
                  </a:extLst>
                </a:gridCol>
                <a:gridCol w="1032834">
                  <a:extLst>
                    <a:ext uri="{9D8B030D-6E8A-4147-A177-3AD203B41FA5}">
                      <a16:colId xmlns:a16="http://schemas.microsoft.com/office/drawing/2014/main" val="1855367208"/>
                    </a:ext>
                  </a:extLst>
                </a:gridCol>
                <a:gridCol w="78395">
                  <a:extLst>
                    <a:ext uri="{9D8B030D-6E8A-4147-A177-3AD203B41FA5}">
                      <a16:colId xmlns:a16="http://schemas.microsoft.com/office/drawing/2014/main" val="3452677684"/>
                    </a:ext>
                  </a:extLst>
                </a:gridCol>
                <a:gridCol w="712404">
                  <a:extLst>
                    <a:ext uri="{9D8B030D-6E8A-4147-A177-3AD203B41FA5}">
                      <a16:colId xmlns:a16="http://schemas.microsoft.com/office/drawing/2014/main" val="1987483504"/>
                    </a:ext>
                  </a:extLst>
                </a:gridCol>
                <a:gridCol w="547241">
                  <a:extLst>
                    <a:ext uri="{9D8B030D-6E8A-4147-A177-3AD203B41FA5}">
                      <a16:colId xmlns:a16="http://schemas.microsoft.com/office/drawing/2014/main" val="2881429405"/>
                    </a:ext>
                  </a:extLst>
                </a:gridCol>
                <a:gridCol w="1360113">
                  <a:extLst>
                    <a:ext uri="{9D8B030D-6E8A-4147-A177-3AD203B41FA5}">
                      <a16:colId xmlns:a16="http://schemas.microsoft.com/office/drawing/2014/main" val="1017112912"/>
                    </a:ext>
                  </a:extLst>
                </a:gridCol>
                <a:gridCol w="77635">
                  <a:extLst>
                    <a:ext uri="{9D8B030D-6E8A-4147-A177-3AD203B41FA5}">
                      <a16:colId xmlns:a16="http://schemas.microsoft.com/office/drawing/2014/main" val="1306294781"/>
                    </a:ext>
                  </a:extLst>
                </a:gridCol>
                <a:gridCol w="1402735">
                  <a:extLst>
                    <a:ext uri="{9D8B030D-6E8A-4147-A177-3AD203B41FA5}">
                      <a16:colId xmlns:a16="http://schemas.microsoft.com/office/drawing/2014/main" val="4267445644"/>
                    </a:ext>
                  </a:extLst>
                </a:gridCol>
                <a:gridCol w="108078">
                  <a:extLst>
                    <a:ext uri="{9D8B030D-6E8A-4147-A177-3AD203B41FA5}">
                      <a16:colId xmlns:a16="http://schemas.microsoft.com/office/drawing/2014/main" val="3231434500"/>
                    </a:ext>
                  </a:extLst>
                </a:gridCol>
                <a:gridCol w="1510053">
                  <a:extLst>
                    <a:ext uri="{9D8B030D-6E8A-4147-A177-3AD203B41FA5}">
                      <a16:colId xmlns:a16="http://schemas.microsoft.com/office/drawing/2014/main" val="3569643936"/>
                    </a:ext>
                  </a:extLst>
                </a:gridCol>
              </a:tblGrid>
              <a:tr h="2202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13264"/>
                  </a:ext>
                </a:extLst>
              </a:tr>
              <a:tr h="92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41423"/>
                  </a:ext>
                </a:extLst>
              </a:tr>
              <a:tr h="22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+11.907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-4.400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169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Impfung: + 220.229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61538"/>
                  </a:ext>
                </a:extLst>
              </a:tr>
              <a:tr h="22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(3.299.325)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307.600]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[405/412]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Impfung: + 46.555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[5.122]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12202"/>
                  </a:ext>
                </a:extLst>
              </a:tr>
              <a:tr h="104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21973"/>
                  </a:ext>
                </a:extLst>
              </a:tr>
              <a:tr h="22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+16.200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98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19.486.698 (23,4%)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+144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63712"/>
                  </a:ext>
                </a:extLst>
              </a:tr>
              <a:tr h="22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2.910.100)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(81.624)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[356/412]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5.960.243  (7,2%)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8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0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8D0402-90D4-4DBB-AB5C-36E7030B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7" y="1078145"/>
            <a:ext cx="6741230" cy="36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N=140.783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9BD569-0A6A-4E3B-8093-5A19D219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6" y="751385"/>
            <a:ext cx="592582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FE9948-871A-42A9-BE11-DE0D49FB7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0AA48C-0EDF-4516-B8F1-6FAE32E3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6434CF-6AF9-4A5A-8646-2C83B9A8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 nach Meldewoche und Altersgruppe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59C2D5-6177-4726-A4B0-22C528AD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2827"/>
            <a:ext cx="6592824" cy="36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3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217F90-2F23-4D4E-B8CC-93FEBE8E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466988-F332-44CB-9856-110D3FB1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211154"/>
            <a:ext cx="7983646" cy="714291"/>
          </a:xfrm>
        </p:spPr>
        <p:txBody>
          <a:bodyPr/>
          <a:lstStyle/>
          <a:p>
            <a:r>
              <a:rPr lang="de-DE" dirty="0"/>
              <a:t>DIVI-Intensivregister</a:t>
            </a:r>
            <a:r>
              <a:rPr lang="de-DE"/>
              <a:t>: 26.04.2021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166E51-6E9B-4F76-AEB7-9BF9C144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4" y="838946"/>
            <a:ext cx="7315200" cy="36698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2D648C-A4B0-4978-96EC-25DB89DED306}"/>
              </a:ext>
            </a:extLst>
          </p:cNvPr>
          <p:cNvSpPr txBox="1"/>
          <p:nvPr/>
        </p:nvSpPr>
        <p:spPr>
          <a:xfrm>
            <a:off x="5257800" y="4767263"/>
            <a:ext cx="265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Datenstand: 26.04.2021, 12:15h</a:t>
            </a:r>
          </a:p>
        </p:txBody>
      </p:sp>
    </p:spTree>
    <p:extLst>
      <p:ext uri="{BB962C8B-B14F-4D97-AF65-F5344CB8AC3E}">
        <p14:creationId xmlns:p14="http://schemas.microsoft.com/office/powerpoint/2010/main" val="326951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Bildschirmpräsentation (16:9)</PresentationFormat>
  <Paragraphs>82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N=140.783 (COVID-19)</vt:lpstr>
      <vt:lpstr>COVID-19-Inzidenz nach Meldewoche und Altersgruppe</vt:lpstr>
      <vt:lpstr>DIVI-Intensivregister: 26.04.2021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Askar, Mona</cp:lastModifiedBy>
  <cp:revision>259</cp:revision>
  <dcterms:created xsi:type="dcterms:W3CDTF">2015-11-02T12:29:13Z</dcterms:created>
  <dcterms:modified xsi:type="dcterms:W3CDTF">2021-04-26T10:52:28Z</dcterms:modified>
</cp:coreProperties>
</file>