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28.04.2021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853510" y="2810682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2655022" y="3228153"/>
            <a:ext cx="5784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84238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446942" y="2949182"/>
            <a:ext cx="1992792" cy="5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58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KW16: 164 Einsendungen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KW16: 4222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853510" y="2514892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428925" y="2664194"/>
            <a:ext cx="10108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622798" y="2380452"/>
            <a:ext cx="8169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057826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DE64F65-6066-4653-9293-F83BED474761}"/>
              </a:ext>
            </a:extLst>
          </p:cNvPr>
          <p:cNvSpPr txBox="1"/>
          <p:nvPr/>
        </p:nvSpPr>
        <p:spPr>
          <a:xfrm>
            <a:off x="4197376" y="1116642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KW15: 47 Praxen aus 12 Regionen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BCDE80-19E6-4D4C-8C8B-01D0851EC699}"/>
              </a:ext>
            </a:extLst>
          </p:cNvPr>
          <p:cNvSpPr txBox="1"/>
          <p:nvPr/>
        </p:nvSpPr>
        <p:spPr>
          <a:xfrm>
            <a:off x="745397" y="2398302"/>
            <a:ext cx="202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SARS-CoV-2: 7,32%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16CA50-E3B6-4BDB-8F60-5FF194F05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1" y="3368626"/>
            <a:ext cx="8980707" cy="26734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86EBE0-2F39-4512-8DBB-3BF33A9AE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6" y="303010"/>
            <a:ext cx="3151688" cy="18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28.04.2021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806942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44594" y="1178390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760219" y="1449551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939160" y="131874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27521" y="1458454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26552" y="1180081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383783" y="123326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53C076-D0F0-4090-BE7B-94481F53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0" y="4767109"/>
            <a:ext cx="4006047" cy="120206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D61D6A-42D1-4CDB-A250-D97095936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91" y="1510386"/>
            <a:ext cx="8023044" cy="32173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00BC6E-D5AC-4CF9-99F2-DC28AA2F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393" y="4767109"/>
            <a:ext cx="4000341" cy="11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steigt bei Kindern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584323-A484-4995-8062-E26E08166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97" y="579936"/>
            <a:ext cx="5694158" cy="27556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8AD950-5D38-4D98-8F5C-69834024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397" y="3428999"/>
            <a:ext cx="569415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28.04.2021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5266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NL63 im Vergleich zu SARS-CoV-2 KW10+11+12+13+14+15+16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926C59F-33CB-4079-8DEA-A930E44FC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25" y="3552790"/>
            <a:ext cx="4137739" cy="24870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AD96C16-1986-42E0-990D-370F69B2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265" y="3552790"/>
            <a:ext cx="4136986" cy="24865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3C3BE87-6A0F-426D-8D21-02AA3276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5" y="1024861"/>
            <a:ext cx="8274726" cy="24586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0A741E-5FD1-4BA5-9F9B-25D1D3C1F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33" y="207469"/>
            <a:ext cx="2969175" cy="1794095"/>
          </a:xfrm>
          <a:prstGeom prst="rect">
            <a:avLst/>
          </a:prstGeom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F2796D06-603E-4594-93F7-8BB7299D225B}"/>
              </a:ext>
            </a:extLst>
          </p:cNvPr>
          <p:cNvSpPr txBox="1">
            <a:spLocks/>
          </p:cNvSpPr>
          <p:nvPr/>
        </p:nvSpPr>
        <p:spPr>
          <a:xfrm>
            <a:off x="3082713" y="125893"/>
            <a:ext cx="790041" cy="16315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RESPVIR</a:t>
            </a:r>
          </a:p>
        </p:txBody>
      </p:sp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Bildschirmpräsentation (4:3)</PresentationFormat>
  <Paragraphs>27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221</cp:revision>
  <cp:lastPrinted>2020-12-17T20:27:56Z</cp:lastPrinted>
  <dcterms:created xsi:type="dcterms:W3CDTF">2015-11-02T12:29:13Z</dcterms:created>
  <dcterms:modified xsi:type="dcterms:W3CDTF">2021-04-27T17:17:43Z</dcterms:modified>
</cp:coreProperties>
</file>