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727" r:id="rId3"/>
    <p:sldId id="728" r:id="rId4"/>
    <p:sldId id="264" r:id="rId5"/>
    <p:sldId id="729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95" d="100"/>
          <a:sy n="95" d="100"/>
        </p:scale>
        <p:origin x="109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03.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DFB19B-B2F5-4C33-938A-CFE7F861FB0B}"/>
              </a:ext>
            </a:extLst>
          </p:cNvPr>
          <p:cNvSpPr txBox="1"/>
          <p:nvPr/>
        </p:nvSpPr>
        <p:spPr>
          <a:xfrm>
            <a:off x="7010400" y="954000"/>
            <a:ext cx="1621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DIVI Stand 30.04.21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BAD9579-F566-4276-A7D5-78700EB7DB30}"/>
              </a:ext>
            </a:extLst>
          </p:cNvPr>
          <p:cNvGrpSpPr/>
          <p:nvPr/>
        </p:nvGrpSpPr>
        <p:grpSpPr>
          <a:xfrm>
            <a:off x="379046" y="1238250"/>
            <a:ext cx="8409354" cy="2807976"/>
            <a:chOff x="379046" y="1238250"/>
            <a:chExt cx="8409354" cy="280797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2BE36FE-57E4-40B1-8B75-A01A9B33B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1211" y="1238250"/>
              <a:ext cx="3347189" cy="280797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C54E1CE-5654-4C3F-9E7E-63A82590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046" y="1238250"/>
              <a:ext cx="6631354" cy="2714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1026" name="Grafik 1" descr="image001">
            <a:extLst>
              <a:ext uri="{FF2B5EF4-FFF2-40B4-BE49-F238E27FC236}">
                <a16:creationId xmlns:a16="http://schemas.microsoft.com/office/drawing/2014/main" id="{BBBAE931-00F2-4228-AA3A-7D73CE3D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5" y="1214438"/>
            <a:ext cx="69151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N=122.205 (COVID-19)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654235-C6B3-455C-8080-A5B016BE2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08" y="533400"/>
            <a:ext cx="6180783" cy="43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952B0D-65AA-47CC-85C0-025FDA68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6E0078-AB26-4ED5-8116-3D3F2AC6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C5F7C0-B75B-4209-B378-92ED209D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BC5C8A-C438-4057-9611-4F18E4D1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4208"/>
            <a:ext cx="7020664" cy="39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Bildschirmpräsentation (16:9)</PresentationFormat>
  <Paragraphs>14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N=122.205 (COVID-19)</vt:lpstr>
      <vt:lpstr>7-Tage-Inzidenz nach Altersgruppen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261</cp:revision>
  <dcterms:created xsi:type="dcterms:W3CDTF">2015-11-02T12:29:13Z</dcterms:created>
  <dcterms:modified xsi:type="dcterms:W3CDTF">2021-05-03T10:47:13Z</dcterms:modified>
</cp:coreProperties>
</file>