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727" r:id="rId3"/>
    <p:sldId id="728" r:id="rId4"/>
    <p:sldId id="264" r:id="rId5"/>
    <p:sldId id="266" r:id="rId6"/>
    <p:sldId id="742" r:id="rId7"/>
    <p:sldId id="739" r:id="rId8"/>
    <p:sldId id="740" r:id="rId9"/>
    <p:sldId id="741" r:id="rId10"/>
    <p:sldId id="734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>
        <p:scale>
          <a:sx n="140" d="100"/>
          <a:sy n="140" d="100"/>
        </p:scale>
        <p:origin x="-486" y="-6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8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37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9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23.04.2021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23.04.2021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05.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A56F9D5-8FB1-4203-9A21-883221E4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r>
              <a:rPr lang="de-DE" dirty="0"/>
              <a:t>Anteil laborbestätigte COVID-19-Fälle mit und ohne Antigennachweis nach Meldewoche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E73A04B-1249-41F5-A3C4-ED7FD116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EEEE68-8615-4C64-8591-87273203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" y="1352695"/>
            <a:ext cx="6607926" cy="35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E647C2F-B966-4446-B332-9263B4E6F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04599"/>
              </p:ext>
            </p:extLst>
          </p:nvPr>
        </p:nvGraphicFramePr>
        <p:xfrm>
          <a:off x="561866" y="1358346"/>
          <a:ext cx="7983647" cy="3197991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70498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60960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04.05.21)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04.05.21)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+18.034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-5.500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133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-3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1. Impfung: +317.902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-56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(3.451.550)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282.900]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[396/412]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2. Impfung: + 106.6875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[4.955]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07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+23.200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+285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78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-14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N1: 23.852.426 (28,7%)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3.084.700)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(83.876)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[295/412]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N2: 6.771.476 (8,1%)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1DC45D-2ECF-4951-96A9-92BA5329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81" y="1071478"/>
            <a:ext cx="6620513" cy="36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05.05.2021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N=110.471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06888C-5ABE-4870-913B-A55708C3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87" y="646010"/>
            <a:ext cx="592582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04.05.2021)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17305C6-3FE0-46CF-9FF2-CD774712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10DA08-53B0-4564-9064-A9B19651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39" y="1479692"/>
            <a:ext cx="6108721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5D264D-21FD-4C20-BB92-3AA7AE3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COVID-19-Fälle/100.000 Einwohner nach Altersgruppe und Meldewoche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9A8DC9E-99D7-4580-B5A8-C297075C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21C94F7-1ADA-48D0-ACD7-E5C4DC2C8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6" y="1442283"/>
            <a:ext cx="6718753" cy="33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5F6428-4A02-4CD7-813B-B23C628E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9" y="113013"/>
            <a:ext cx="7983646" cy="714291"/>
          </a:xfrm>
        </p:spPr>
        <p:txBody>
          <a:bodyPr/>
          <a:lstStyle/>
          <a:p>
            <a:r>
              <a:rPr lang="de-DE" dirty="0"/>
              <a:t>Hospitalisierte COVID-19-Fälle nach Altersgruppen </a:t>
            </a:r>
            <a:br>
              <a:rPr lang="de-DE" dirty="0"/>
            </a:br>
            <a:r>
              <a:rPr lang="de-DE" dirty="0"/>
              <a:t>(Stand 04.05.2021)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585E0124-4F6B-4CEC-9F7F-CEAD642F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E29296-4710-42A4-9792-CA7DA85A8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43" y="1163002"/>
            <a:ext cx="6789513" cy="3439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6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 (Stand 04.05.2021)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E6898B6-4436-4A28-9447-D810CBB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515717D-352B-4ED1-A1A5-4AC779105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62" y="1519467"/>
            <a:ext cx="5962475" cy="3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A56F9D5-8FB1-4203-9A21-883221E4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laborbestätigte COVID-19-Fälle mit und ohne Antigennachweis nach Meldewoche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B917EA90-69AA-45A5-9FA0-711ECAAC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05.05.2021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F377DC-6596-4E6B-8394-F685D22E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74" y="1352695"/>
            <a:ext cx="6527252" cy="34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5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(16:9)</PresentationFormat>
  <Paragraphs>93</Paragraphs>
  <Slides>10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N=110.471 (COVID-19)</vt:lpstr>
      <vt:lpstr>7-Tage-Inzidenz der COVID-19-Fälle nach Altersgruppe und Meldewoche (Stand 04.05.2021)</vt:lpstr>
      <vt:lpstr>COVID-19-Fälle/100.000 Einwohner nach Altersgruppe und Meldewoche</vt:lpstr>
      <vt:lpstr>Hospitalisierte COVID-19-Fälle nach Altersgruppen  (Stand 04.05.2021)</vt:lpstr>
      <vt:lpstr>Anzahl COVID-19-Todesfälle nach Sterbewoche (Stand 04.05.2021)</vt:lpstr>
      <vt:lpstr>Anzahl laborbestätigte COVID-19-Fälle mit und ohne Antigennachweis nach Meldewoche</vt:lpstr>
      <vt:lpstr>Anteil laborbestätigte COVID-19-Fälle mit und ohne Antigennachweis nach Meldewoche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268</cp:revision>
  <dcterms:created xsi:type="dcterms:W3CDTF">2015-11-02T12:29:13Z</dcterms:created>
  <dcterms:modified xsi:type="dcterms:W3CDTF">2021-05-05T08:56:07Z</dcterms:modified>
</cp:coreProperties>
</file>