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853510" y="2810682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5784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446942" y="2949182"/>
            <a:ext cx="1992792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KW17: 139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KW17: 4344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853510" y="251489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428925" y="2664194"/>
            <a:ext cx="1010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622798" y="2380452"/>
            <a:ext cx="8169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057826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BCDE80-19E6-4D4C-8C8B-01D0851EC699}"/>
              </a:ext>
            </a:extLst>
          </p:cNvPr>
          <p:cNvSpPr txBox="1"/>
          <p:nvPr/>
        </p:nvSpPr>
        <p:spPr>
          <a:xfrm>
            <a:off x="842388" y="1660648"/>
            <a:ext cx="202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9,35%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7E155C-55EA-4B72-B65C-32684FAD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" y="3506756"/>
            <a:ext cx="8859691" cy="263740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21AF078-041E-4653-9983-D9FD6DC31168}"/>
              </a:ext>
            </a:extLst>
          </p:cNvPr>
          <p:cNvSpPr txBox="1"/>
          <p:nvPr/>
        </p:nvSpPr>
        <p:spPr>
          <a:xfrm>
            <a:off x="4176808" y="1116076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45 Arztpraxen aus 12 AGI-Regionen</a:t>
            </a:r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760219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39160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DB1850-BD8B-4800-841B-647770ED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0" y="4788549"/>
            <a:ext cx="4101510" cy="11659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62DEC1-5EF2-4317-875B-8D1B14F4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92229"/>
            <a:ext cx="3924104" cy="11659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A6EF4F-7C69-40EC-BA10-68AF5A95F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90" y="1506971"/>
            <a:ext cx="8079414" cy="32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bei Kindern gesunken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F0C18F-EBA7-4048-8E3F-1FF95AE5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88" y="806371"/>
            <a:ext cx="5712447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84339F-0BD3-4877-BFD5-2936C83C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8" y="3600719"/>
            <a:ext cx="5712447" cy="2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5266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NL63 im Vergleich zu SARS-CoV-2 KW 10-17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22E3BA-DC8B-4924-884E-A0E72ABC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6" y="1038310"/>
            <a:ext cx="8274726" cy="24586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6D6AD7-4C9F-406B-88F5-305B5FA2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89" y="3552339"/>
            <a:ext cx="4137363" cy="24868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8DDBCD-9EE8-4689-88BA-C01A1F099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7" y="3556074"/>
            <a:ext cx="4131150" cy="24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227</cp:revision>
  <cp:lastPrinted>2020-12-17T20:27:56Z</cp:lastPrinted>
  <dcterms:created xsi:type="dcterms:W3CDTF">2015-11-02T12:29:13Z</dcterms:created>
  <dcterms:modified xsi:type="dcterms:W3CDTF">2021-05-04T17:16:20Z</dcterms:modified>
</cp:coreProperties>
</file>