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33" r:id="rId4"/>
    <p:sldId id="728" r:id="rId5"/>
    <p:sldId id="264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>
        <p:scale>
          <a:sx n="125" d="100"/>
          <a:sy n="125" d="100"/>
        </p:scale>
        <p:origin x="-1170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file:///S:/Wissdaten/RKI_nCoV-Lage/3.Kommunikation/3.7.Lageberichte/2021-05-07/indikator-bericht.html#/home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31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44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07.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E647C2F-B966-4446-B332-9263B4E6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23214"/>
              </p:ext>
            </p:extLst>
          </p:nvPr>
        </p:nvGraphicFramePr>
        <p:xfrm>
          <a:off x="561866" y="1358346"/>
          <a:ext cx="7983647" cy="3197991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70498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60960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Datenstand 07.05.21</a:t>
                      </a: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04.05.21)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+18.485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-3.300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126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-1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1. Impfung: + 733.366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-70 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(3.491.988)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278.700]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[394/412]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2. Impfung: + 199.129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[4.768]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07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0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+21.500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+284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74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N1: 26.205.337 (31,5%)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+130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(ca. 3.128.800)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(84.410)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[267/412]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N2:   7.360.108   (8,8%)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925157-6F63-408E-980A-A2AE894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7E0C1F4-F4DF-4F89-8E79-3675F8DB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26AA5D9-F7CA-4497-818C-AC156E1A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99" y="1023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3EA8C0-B703-456A-9D46-FA83F20E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9" y="676028"/>
            <a:ext cx="8752002" cy="4091235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A77A2C0-E29D-4916-8F70-D62E4CD3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1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1331B0-A8FF-4177-AA0E-2037935E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7" y="1033466"/>
            <a:ext cx="8779646" cy="394626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08E8D-1C25-49B3-8471-9F202754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N=104.503 (COVID-19)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730716-BE5E-44AD-A44A-6AB7CAA54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74" y="577536"/>
            <a:ext cx="6524290" cy="4565964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4A60CA-7CF6-4D2E-8259-61845610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B7C21B-6B9F-432C-B810-7CBFA0AF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07.05.2021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A00922-4A64-485C-BF66-7E45205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83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132D96-0381-4187-829C-9A7E54DE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0" y="797442"/>
            <a:ext cx="8988799" cy="392220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DFCAA-172C-4592-9462-44E13B7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14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Bildschirmpräsentation (16:9)</PresentationFormat>
  <Paragraphs>91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Indikatorbericht</vt:lpstr>
      <vt:lpstr>Verlauf der 7-Tage-Inzidenz der Bundesländer</vt:lpstr>
      <vt:lpstr>Geografische Verteilung 7-Tage-Inzidenz nach Landkreis, N=104.503 (COVID-19)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276</cp:revision>
  <dcterms:created xsi:type="dcterms:W3CDTF">2015-11-02T12:29:13Z</dcterms:created>
  <dcterms:modified xsi:type="dcterms:W3CDTF">2021-05-07T08:08:13Z</dcterms:modified>
</cp:coreProperties>
</file>