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727" r:id="rId3"/>
    <p:sldId id="728" r:id="rId4"/>
    <p:sldId id="264" r:id="rId5"/>
    <p:sldId id="729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3737" autoAdjust="0"/>
  </p:normalViewPr>
  <p:slideViewPr>
    <p:cSldViewPr snapToGrid="0" snapToObjects="1">
      <p:cViewPr varScale="1">
        <p:scale>
          <a:sx n="95" d="100"/>
          <a:sy n="95" d="100"/>
        </p:scale>
        <p:origin x="109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10.05.2021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10. Mai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925157-6F63-408E-980A-A2AE8942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5E45DD4-3021-460C-8FE9-BF1139AB0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60689"/>
              </p:ext>
            </p:extLst>
          </p:nvPr>
        </p:nvGraphicFramePr>
        <p:xfrm>
          <a:off x="1162844" y="1573646"/>
          <a:ext cx="6572250" cy="2470277"/>
        </p:xfrm>
        <a:graphic>
          <a:graphicData uri="http://schemas.openxmlformats.org/drawingml/2006/table">
            <a:tbl>
              <a:tblPr firstRow="1" firstCol="1" bandRow="1"/>
              <a:tblGrid>
                <a:gridCol w="873294">
                  <a:extLst>
                    <a:ext uri="{9D8B030D-6E8A-4147-A177-3AD203B41FA5}">
                      <a16:colId xmlns:a16="http://schemas.microsoft.com/office/drawing/2014/main" val="1028938574"/>
                    </a:ext>
                  </a:extLst>
                </a:gridCol>
                <a:gridCol w="861862">
                  <a:extLst>
                    <a:ext uri="{9D8B030D-6E8A-4147-A177-3AD203B41FA5}">
                      <a16:colId xmlns:a16="http://schemas.microsoft.com/office/drawing/2014/main" val="3215098631"/>
                    </a:ext>
                  </a:extLst>
                </a:gridCol>
                <a:gridCol w="65418">
                  <a:extLst>
                    <a:ext uri="{9D8B030D-6E8A-4147-A177-3AD203B41FA5}">
                      <a16:colId xmlns:a16="http://schemas.microsoft.com/office/drawing/2014/main" val="3515651116"/>
                    </a:ext>
                  </a:extLst>
                </a:gridCol>
                <a:gridCol w="594475">
                  <a:extLst>
                    <a:ext uri="{9D8B030D-6E8A-4147-A177-3AD203B41FA5}">
                      <a16:colId xmlns:a16="http://schemas.microsoft.com/office/drawing/2014/main" val="1683215578"/>
                    </a:ext>
                  </a:extLst>
                </a:gridCol>
                <a:gridCol w="456653">
                  <a:extLst>
                    <a:ext uri="{9D8B030D-6E8A-4147-A177-3AD203B41FA5}">
                      <a16:colId xmlns:a16="http://schemas.microsoft.com/office/drawing/2014/main" val="1589808580"/>
                    </a:ext>
                  </a:extLst>
                </a:gridCol>
                <a:gridCol w="1138787">
                  <a:extLst>
                    <a:ext uri="{9D8B030D-6E8A-4147-A177-3AD203B41FA5}">
                      <a16:colId xmlns:a16="http://schemas.microsoft.com/office/drawing/2014/main" val="3357310276"/>
                    </a:ext>
                  </a:extLst>
                </a:gridCol>
                <a:gridCol w="60960">
                  <a:extLst>
                    <a:ext uri="{9D8B030D-6E8A-4147-A177-3AD203B41FA5}">
                      <a16:colId xmlns:a16="http://schemas.microsoft.com/office/drawing/2014/main" val="1571371230"/>
                    </a:ext>
                  </a:extLst>
                </a:gridCol>
                <a:gridCol w="1170531">
                  <a:extLst>
                    <a:ext uri="{9D8B030D-6E8A-4147-A177-3AD203B41FA5}">
                      <a16:colId xmlns:a16="http://schemas.microsoft.com/office/drawing/2014/main" val="793885766"/>
                    </a:ext>
                  </a:extLst>
                </a:gridCol>
                <a:gridCol w="90187">
                  <a:extLst>
                    <a:ext uri="{9D8B030D-6E8A-4147-A177-3AD203B41FA5}">
                      <a16:colId xmlns:a16="http://schemas.microsoft.com/office/drawing/2014/main" val="2841050594"/>
                    </a:ext>
                  </a:extLst>
                </a:gridCol>
                <a:gridCol w="1260083">
                  <a:extLst>
                    <a:ext uri="{9D8B030D-6E8A-4147-A177-3AD203B41FA5}">
                      <a16:colId xmlns:a16="http://schemas.microsoft.com/office/drawing/2014/main" val="414475183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(Stand 07.05.2021)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032924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zum Vortag der Fälle in intensivmedizinischer Behandlung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1430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+6.922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-9.500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119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1. Impfung: + 170.844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-99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17188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(3.527.251)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266.800]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[391/412]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2. Impfung: + 97.943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4.669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567144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 verstorben zum Vortag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90792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+16.400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+54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27.266.358 (32,8%)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+110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71142"/>
                  </a:ext>
                </a:extLst>
              </a:tr>
              <a:tr h="4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3.175.600)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(84.829)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[248/412]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7.813.381 (9,4%)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3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927" y="4767263"/>
            <a:ext cx="1860421" cy="273844"/>
          </a:xfrm>
        </p:spPr>
        <p:txBody>
          <a:bodyPr/>
          <a:lstStyle/>
          <a:p>
            <a:r>
              <a:rPr lang="de-DE"/>
              <a:t>10.05.2021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08E8D-1C25-49B3-8471-9F202754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D117F7-ADFA-4EC4-874B-60B6BFABD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16" y="1123401"/>
            <a:ext cx="6609946" cy="36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N=99.027 (COVID-19)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4A60CA-7CF6-4D2E-8259-61845610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6228DF-D603-46CB-A7DA-1514779A230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332" y="678426"/>
            <a:ext cx="6012560" cy="4225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649F9C-E663-413B-95B5-0F21CE7FF2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47D705-FC81-46E2-975B-6BE300BF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10.05.2021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B4F2D2-F6F6-4D39-9A15-799F3785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726B31-75F3-4FA9-9C89-15C21442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7-Tage-Inzidenz nach Altersgruppen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BA2B6B-CA21-401B-9F15-D3EA6E0A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76" y="1256227"/>
            <a:ext cx="6204888" cy="3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Bildschirmpräsentation (16:9)</PresentationFormat>
  <Paragraphs>84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N=99.027 (COVID-19)</vt:lpstr>
      <vt:lpstr>Verlauf 7-Tage-Inzidenz nach Altersgruppen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281</cp:revision>
  <dcterms:created xsi:type="dcterms:W3CDTF">2015-11-02T12:29:13Z</dcterms:created>
  <dcterms:modified xsi:type="dcterms:W3CDTF">2021-05-10T11:02:53Z</dcterms:modified>
</cp:coreProperties>
</file>