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27" r:id="rId3"/>
    <p:sldId id="728" r:id="rId4"/>
    <p:sldId id="264" r:id="rId5"/>
    <p:sldId id="266" r:id="rId6"/>
    <p:sldId id="742" r:id="rId7"/>
    <p:sldId id="739" r:id="rId8"/>
    <p:sldId id="740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93737" autoAdjust="0"/>
  </p:normalViewPr>
  <p:slideViewPr>
    <p:cSldViewPr snapToGrid="0" snapToObjects="1">
      <p:cViewPr varScale="1">
        <p:scale>
          <a:sx n="84" d="100"/>
          <a:sy n="84" d="100"/>
        </p:scale>
        <p:origin x="1008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12.05.2021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12.05.2021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8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37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23.04.2021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23.04.2021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23.04.2021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23.04.2021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23.04.2021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23.04.2021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23.04.2021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05. Mai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12.05.2021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67D90F-6233-41E5-99E8-11FA2FB85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52695"/>
            <a:ext cx="4737735" cy="300931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1A1C6C6-6ABB-490F-964C-03A52EB5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35" y="1341477"/>
            <a:ext cx="3439214" cy="300931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2AAFE86-9BC7-4232-90BA-BF55E31370ED}"/>
              </a:ext>
            </a:extLst>
          </p:cNvPr>
          <p:cNvSpPr txBox="1"/>
          <p:nvPr/>
        </p:nvSpPr>
        <p:spPr>
          <a:xfrm>
            <a:off x="5814618" y="1106474"/>
            <a:ext cx="283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>
                <a:solidFill>
                  <a:srgbClr val="FF0000"/>
                </a:solidFill>
              </a:rPr>
              <a:t>Impfmonitoring</a:t>
            </a:r>
            <a:r>
              <a:rPr lang="de-DE" sz="1000" i="1" dirty="0">
                <a:solidFill>
                  <a:srgbClr val="FF0000"/>
                </a:solidFill>
              </a:rPr>
              <a:t>/DIVI datenstand 11.05.21</a:t>
            </a:r>
          </a:p>
        </p:txBody>
      </p:sp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12.05.2021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160DDCD-346D-4E72-96B0-CCD5AA44B5E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0633" y="1090528"/>
            <a:ext cx="6582734" cy="3676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12.05.2021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N=89.680 (COVID-19)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2D309B-960E-4708-AA67-446D859080F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407" y="509905"/>
            <a:ext cx="5925185" cy="4123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11.05.2021)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17305C6-3FE0-46CF-9FF2-CD77471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12.05.2021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2E0C85-40D0-4A40-9E87-3DA75070F0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6" y="1485900"/>
            <a:ext cx="6651314" cy="3185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 (Stand 11.05.2021)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9F8D47-490B-4281-8BF4-F9A062E43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72" y="1394640"/>
            <a:ext cx="6238608" cy="3509545"/>
          </a:xfrm>
          <a:prstGeom prst="rect">
            <a:avLst/>
          </a:prstGeom>
        </p:spPr>
      </p:pic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9A8DC9E-99D7-4580-B5A8-C297075C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12.05.2021</a:t>
            </a:r>
          </a:p>
        </p:txBody>
      </p:sp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</a:t>
            </a:r>
            <a:br>
              <a:rPr lang="de-DE" dirty="0"/>
            </a:br>
            <a:r>
              <a:rPr lang="de-DE" dirty="0"/>
              <a:t>(Stand 11.05.2021)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585E0124-4F6B-4CEC-9F7F-CEAD642F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12.05.2021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5D9A7C-C5CC-425F-A1B6-4CFBA73086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1" y="1001394"/>
            <a:ext cx="6890702" cy="3494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11.05.2021)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4B8A11-1128-4D10-B91F-8FC347ADFA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90" y="1188720"/>
            <a:ext cx="6536690" cy="3715465"/>
          </a:xfrm>
          <a:prstGeom prst="rect">
            <a:avLst/>
          </a:prstGeom>
          <a:noFill/>
        </p:spPr>
      </p:pic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BE6898B6-4436-4A28-9447-D810CBB0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12.05.2021</a:t>
            </a:r>
          </a:p>
        </p:txBody>
      </p:sp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Bildschirmpräsentation (16:9)</PresentationFormat>
  <Paragraphs>23</Paragraphs>
  <Slides>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N=89.680 (COVID-19)</vt:lpstr>
      <vt:lpstr>7-Tage-Inzidenz der COVID-19-Fälle nach Altersgruppe und Meldewoche (Stand 11.05.2021)</vt:lpstr>
      <vt:lpstr>COVID-19-Fälle/100.000 Einwohner nach Altersgruppe und Meldewoche (Stand 11.05.2021)</vt:lpstr>
      <vt:lpstr>Hospitalisierte COVID-19-Fälle nach Altersgruppen  (Stand 11.05.2021)</vt:lpstr>
      <vt:lpstr>Anzahl COVID-19-Todesfälle nach Sterbewoche (Stand 11.05.2021)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Dudareva, Sandra</cp:lastModifiedBy>
  <cp:revision>271</cp:revision>
  <dcterms:created xsi:type="dcterms:W3CDTF">2015-11-02T12:29:13Z</dcterms:created>
  <dcterms:modified xsi:type="dcterms:W3CDTF">2021-05-12T08:34:07Z</dcterms:modified>
</cp:coreProperties>
</file>