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44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12.05.2021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853510" y="2810682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655022" y="3228153"/>
            <a:ext cx="60663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842388" y="3068530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446942" y="2949182"/>
            <a:ext cx="2274436" cy="5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176808" y="827031"/>
            <a:ext cx="258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KW18: 123 Einsendungen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17680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176808" y="1293157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KW18: 4495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853510" y="2514892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11D5040-8F6B-4554-8099-B3403B296C15}"/>
              </a:ext>
            </a:extLst>
          </p:cNvPr>
          <p:cNvCxnSpPr>
            <a:cxnSpLocks/>
          </p:cNvCxnSpPr>
          <p:nvPr/>
        </p:nvCxnSpPr>
        <p:spPr>
          <a:xfrm>
            <a:off x="7428925" y="2664194"/>
            <a:ext cx="12924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E834864F-5360-403A-9EB9-DEE39DEC6E01}"/>
              </a:ext>
            </a:extLst>
          </p:cNvPr>
          <p:cNvCxnSpPr>
            <a:cxnSpLocks/>
          </p:cNvCxnSpPr>
          <p:nvPr/>
        </p:nvCxnSpPr>
        <p:spPr>
          <a:xfrm>
            <a:off x="7622798" y="2380452"/>
            <a:ext cx="10985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5057826" y="2212032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BCDE80-19E6-4D4C-8C8B-01D0851EC699}"/>
              </a:ext>
            </a:extLst>
          </p:cNvPr>
          <p:cNvSpPr txBox="1"/>
          <p:nvPr/>
        </p:nvSpPr>
        <p:spPr>
          <a:xfrm>
            <a:off x="842388" y="1660648"/>
            <a:ext cx="190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SARS-CoV-2: 4,5%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576060-B7C4-4411-B1C2-C709300B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2660"/>
            <a:ext cx="9059476" cy="269688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1FA632F-DDC8-4FFE-8CB4-37B27C365D26}"/>
              </a:ext>
            </a:extLst>
          </p:cNvPr>
          <p:cNvSpPr txBox="1"/>
          <p:nvPr/>
        </p:nvSpPr>
        <p:spPr>
          <a:xfrm>
            <a:off x="4176807" y="1115040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 Arztpraxen aus 12 AGI-Regionen</a:t>
            </a:r>
          </a:p>
        </p:txBody>
      </p:sp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12.05.2021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806942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144594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760219" y="1449551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939160" y="1318746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627521" y="1458454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326552" y="1180081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383783" y="123326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C2C8C3-8796-4F6C-B85C-05B8F48B6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0" y="1571872"/>
            <a:ext cx="8079414" cy="323993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8C9CD6D-110C-4F86-A280-B926CCAEB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90" y="4800713"/>
            <a:ext cx="4155310" cy="118051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819CA77-3EE6-4809-95BD-FDC7793A9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349" y="4811806"/>
            <a:ext cx="3961755" cy="117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12.05.2021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 err="1"/>
              <a:t>Rhinovirusaktivität</a:t>
            </a:r>
            <a:r>
              <a:rPr lang="de-DE" dirty="0"/>
              <a:t> bei Kindern gesunken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AB87BE-C070-4C8A-B7DE-B17304B8F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988" y="752583"/>
            <a:ext cx="5712447" cy="2698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EF8057E-C7B7-4629-B775-9FBAAAD25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88" y="3525672"/>
            <a:ext cx="5712447" cy="27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12.05.2021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5266" y="6356350"/>
            <a:ext cx="5429917" cy="365125"/>
          </a:xfrm>
        </p:spPr>
        <p:txBody>
          <a:bodyPr/>
          <a:lstStyle/>
          <a:p>
            <a:r>
              <a:rPr lang="de-DE" dirty="0"/>
              <a:t>Saisonale Coronaviren, NL63 im Vergleich zu SARS-CoV-2 KW 10-18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8A36814-4806-4AB1-B644-E95ED0298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25" y="847296"/>
            <a:ext cx="8274727" cy="24586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F869F14-FD76-4238-9E3A-31A31DF1D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89" y="3551595"/>
            <a:ext cx="4137364" cy="248682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857A526-9153-4B8C-BBF5-606020128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20" y="3551595"/>
            <a:ext cx="4137364" cy="24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Bildschirmpräsentation (4:3)</PresentationFormat>
  <Paragraphs>26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231</cp:revision>
  <cp:lastPrinted>2020-12-17T20:27:56Z</cp:lastPrinted>
  <dcterms:created xsi:type="dcterms:W3CDTF">2015-11-02T12:29:13Z</dcterms:created>
  <dcterms:modified xsi:type="dcterms:W3CDTF">2021-05-12T08:31:58Z</dcterms:modified>
</cp:coreProperties>
</file>