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1" r:id="rId2"/>
    <p:sldId id="727" r:id="rId3"/>
    <p:sldId id="729" r:id="rId4"/>
    <p:sldId id="728" r:id="rId5"/>
    <p:sldId id="264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 varScale="1">
        <p:scale>
          <a:sx n="95" d="100"/>
          <a:sy n="95" d="100"/>
        </p:scale>
        <p:origin x="330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14.05.2021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14.05.2021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14.05.2021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14.05.2021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14.05.2021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14.05.2021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14.05.2021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14.05.2021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14. Mai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5227320" y="1197147"/>
            <a:ext cx="4429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srgbClr val="FF0000"/>
                </a:solidFill>
              </a:rPr>
              <a:t>Datenstand </a:t>
            </a:r>
            <a:r>
              <a:rPr lang="de-DE" sz="1000" i="1" dirty="0" err="1">
                <a:solidFill>
                  <a:srgbClr val="FF0000"/>
                </a:solidFill>
              </a:rPr>
              <a:t>Impfmonitoring</a:t>
            </a:r>
            <a:r>
              <a:rPr lang="de-DE" sz="1000" i="1" dirty="0">
                <a:solidFill>
                  <a:srgbClr val="FF0000"/>
                </a:solidFill>
              </a:rPr>
              <a:t> 12.05.2021; DIVI Datenstand 13.05.21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F026E2-BD33-42BC-A4D5-2321CA06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77" y="1534041"/>
            <a:ext cx="8440846" cy="30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2AC98D1-8A36-46A7-824A-6C1B3F7C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94" y="1448417"/>
            <a:ext cx="8197137" cy="3695083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3C4086-5685-4D48-8ACE-86E5B9AA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14.05.2021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B78240A-7948-4EE0-9BEB-7E6CFA72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Meldungen pro Tag über DEMIS und Anzahl COVID-19-Fälle nach Meldedatum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166C0C1-F81F-48DA-B32C-CF167734DE42}"/>
              </a:ext>
            </a:extLst>
          </p:cNvPr>
          <p:cNvCxnSpPr>
            <a:cxnSpLocks/>
          </p:cNvCxnSpPr>
          <p:nvPr/>
        </p:nvCxnSpPr>
        <p:spPr>
          <a:xfrm>
            <a:off x="4449023" y="1919235"/>
            <a:ext cx="0" cy="673239"/>
          </a:xfrm>
          <a:prstGeom prst="straightConnector1">
            <a:avLst/>
          </a:prstGeom>
          <a:ln>
            <a:solidFill>
              <a:srgbClr val="045AA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4DFB705E-D1E1-4367-82D0-0B566417C237}"/>
              </a:ext>
            </a:extLst>
          </p:cNvPr>
          <p:cNvSpPr txBox="1"/>
          <p:nvPr/>
        </p:nvSpPr>
        <p:spPr>
          <a:xfrm>
            <a:off x="4039437" y="1637881"/>
            <a:ext cx="127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Ostern</a:t>
            </a:r>
          </a:p>
        </p:txBody>
      </p:sp>
    </p:spTree>
    <p:extLst>
      <p:ext uri="{BB962C8B-B14F-4D97-AF65-F5344CB8AC3E}">
        <p14:creationId xmlns:p14="http://schemas.microsoft.com/office/powerpoint/2010/main" val="279389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4FD1FC6-6655-4F67-8727-85E16DF6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30" y="1002775"/>
            <a:ext cx="8820807" cy="41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14.05.2021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N=80.293 (COVID-19)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5909C4A-54F9-4658-A7C7-B513130E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086" y="563917"/>
            <a:ext cx="6331252" cy="44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Bildschirmpräsentation (16:9)</PresentationFormat>
  <Paragraphs>15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Meldungen pro Tag über DEMIS und Anzahl COVID-19-Fälle nach Meldedatum</vt:lpstr>
      <vt:lpstr>Verlauf der 7-Tage-Inzidenz der Bundesländer</vt:lpstr>
      <vt:lpstr>Geografische Verteilung 7-Tage-Inzidenz nach Landkreis, N=80.293 (COVID-19)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283</cp:revision>
  <dcterms:created xsi:type="dcterms:W3CDTF">2015-11-02T12:29:13Z</dcterms:created>
  <dcterms:modified xsi:type="dcterms:W3CDTF">2021-05-14T08:54:09Z</dcterms:modified>
</cp:coreProperties>
</file>