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9" r:id="rId4"/>
    <p:sldId id="728" r:id="rId5"/>
    <p:sldId id="264" r:id="rId6"/>
    <p:sldId id="73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92" d="100"/>
          <a:sy n="92" d="100"/>
        </p:scale>
        <p:origin x="118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925157-6F63-408E-980A-A2AE894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5E45DD4-3021-460C-8FE9-BF1139AB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94435"/>
              </p:ext>
            </p:extLst>
          </p:nvPr>
        </p:nvGraphicFramePr>
        <p:xfrm>
          <a:off x="1162844" y="1573646"/>
          <a:ext cx="6572250" cy="2602230"/>
        </p:xfrm>
        <a:graphic>
          <a:graphicData uri="http://schemas.openxmlformats.org/drawingml/2006/table">
            <a:tbl>
              <a:tblPr firstRow="1" firstCol="1" bandRow="1"/>
              <a:tblGrid>
                <a:gridCol w="873294">
                  <a:extLst>
                    <a:ext uri="{9D8B030D-6E8A-4147-A177-3AD203B41FA5}">
                      <a16:colId xmlns:a16="http://schemas.microsoft.com/office/drawing/2014/main" val="1028938574"/>
                    </a:ext>
                  </a:extLst>
                </a:gridCol>
                <a:gridCol w="861862">
                  <a:extLst>
                    <a:ext uri="{9D8B030D-6E8A-4147-A177-3AD203B41FA5}">
                      <a16:colId xmlns:a16="http://schemas.microsoft.com/office/drawing/2014/main" val="3215098631"/>
                    </a:ext>
                  </a:extLst>
                </a:gridCol>
                <a:gridCol w="65418">
                  <a:extLst>
                    <a:ext uri="{9D8B030D-6E8A-4147-A177-3AD203B41FA5}">
                      <a16:colId xmlns:a16="http://schemas.microsoft.com/office/drawing/2014/main" val="3515651116"/>
                    </a:ext>
                  </a:extLst>
                </a:gridCol>
                <a:gridCol w="594475">
                  <a:extLst>
                    <a:ext uri="{9D8B030D-6E8A-4147-A177-3AD203B41FA5}">
                      <a16:colId xmlns:a16="http://schemas.microsoft.com/office/drawing/2014/main" val="1683215578"/>
                    </a:ext>
                  </a:extLst>
                </a:gridCol>
                <a:gridCol w="456653">
                  <a:extLst>
                    <a:ext uri="{9D8B030D-6E8A-4147-A177-3AD203B41FA5}">
                      <a16:colId xmlns:a16="http://schemas.microsoft.com/office/drawing/2014/main" val="1589808580"/>
                    </a:ext>
                  </a:extLst>
                </a:gridCol>
                <a:gridCol w="1138787">
                  <a:extLst>
                    <a:ext uri="{9D8B030D-6E8A-4147-A177-3AD203B41FA5}">
                      <a16:colId xmlns:a16="http://schemas.microsoft.com/office/drawing/2014/main" val="3357310276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1571371230"/>
                    </a:ext>
                  </a:extLst>
                </a:gridCol>
                <a:gridCol w="1170531">
                  <a:extLst>
                    <a:ext uri="{9D8B030D-6E8A-4147-A177-3AD203B41FA5}">
                      <a16:colId xmlns:a16="http://schemas.microsoft.com/office/drawing/2014/main" val="793885766"/>
                    </a:ext>
                  </a:extLst>
                </a:gridCol>
                <a:gridCol w="90187">
                  <a:extLst>
                    <a:ext uri="{9D8B030D-6E8A-4147-A177-3AD203B41FA5}">
                      <a16:colId xmlns:a16="http://schemas.microsoft.com/office/drawing/2014/main" val="2841050594"/>
                    </a:ext>
                  </a:extLst>
                </a:gridCol>
                <a:gridCol w="1260083">
                  <a:extLst>
                    <a:ext uri="{9D8B030D-6E8A-4147-A177-3AD203B41FA5}">
                      <a16:colId xmlns:a16="http://schemas.microsoft.com/office/drawing/2014/main" val="414475183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(Stand 16.05.2021)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32924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1430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+5.412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-9.000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Impfung: + 155.602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+34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1718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(3.598.846)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212.000]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[350/412]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Impfung: + 113.148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4.123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67144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90792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+14.300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</a:t>
                      </a:r>
                      <a:r>
                        <a:rPr lang="de-DE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30.743.232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(37,0%)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+62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71142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3.300.700)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(86.160)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[119/412]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9.332.160 (11,2%)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4CB67F3-4A9E-424C-97DB-BD65483E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0714"/>
            <a:ext cx="8059611" cy="371278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0331C9-3B58-4E7A-A08C-687D4B9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4A31F8-672E-479C-A206-9AFF5337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9ED73-FA80-4EC3-BCA6-AABDBF17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Gemeldete SARS-CoV-2-Nachweise und berichtete COVID-19-Fälle</a:t>
            </a:r>
          </a:p>
        </p:txBody>
      </p:sp>
    </p:spTree>
    <p:extLst>
      <p:ext uri="{BB962C8B-B14F-4D97-AF65-F5344CB8AC3E}">
        <p14:creationId xmlns:p14="http://schemas.microsoft.com/office/powerpoint/2010/main" val="15517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927" y="4767263"/>
            <a:ext cx="1860421" cy="273844"/>
          </a:xfrm>
        </p:spPr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08E8D-1C25-49B3-8471-9F202754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96DDCB-E1AD-4BA1-8217-69792AC8F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81" y="937260"/>
            <a:ext cx="7357004" cy="43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N=69.144 (COVID-19)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60CA-7CF6-4D2E-8259-61845610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E9BA2D-AE4F-45ED-A610-808BD747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57" y="467289"/>
            <a:ext cx="6631405" cy="46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D82972-32D8-40A2-8398-E8D06F78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9DC1A0-C67A-4D52-9A18-2C8FAE0A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FB74B72-959E-4A09-9C37-D6D664C0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0176E0-1525-471A-98A4-4C6D8870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51" y="1389950"/>
            <a:ext cx="6863647" cy="3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9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Bildschirmpräsentation (16:9)</PresentationFormat>
  <Paragraphs>87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Gemeldete SARS-CoV-2-Nachweise und berichtete COVID-19-Fälle</vt:lpstr>
      <vt:lpstr>Verlauf der 7-Tage-Inzidenz der Bundesländer</vt:lpstr>
      <vt:lpstr>Geografische Verteilung 7-Tage-Inzidenz nach Landkreis, N=69.144 (COVID-19)</vt:lpstr>
      <vt:lpstr>7-Tage-Inzidenz nach Altersgruppe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290</cp:revision>
  <dcterms:created xsi:type="dcterms:W3CDTF">2015-11-02T12:29:13Z</dcterms:created>
  <dcterms:modified xsi:type="dcterms:W3CDTF">2021-05-17T10:48:04Z</dcterms:modified>
</cp:coreProperties>
</file>