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1D347-B3E2-4EFE-BF47-4D1287520A85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7EB4E-EF1A-4842-B46F-9EF9C8329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25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7EB4E-EF1A-4842-B46F-9EF9C8329A5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10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A4D14-7DDB-4DA6-9AAC-4398C2EA7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9B7AA5-6F9B-4E22-BA72-4C6B1314B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811E78-DAD9-4D07-BFFE-BC579DF39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40109-FD31-4FA5-9F28-E601B15EE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59275E-411B-4794-946B-6B11DCB0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68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65D0-17A2-462D-A7F3-5C34A310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D06F6B-788D-4140-95DC-94551A78F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5E0AE-7265-452B-ACBE-23B27790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28D06-E1AE-43C6-9914-1A54E234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32A26-1D57-4657-8E10-8893A977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04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48BAD64-DC5A-4366-819B-99F08C637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1DA923-5BD2-402C-8BA7-CF281C353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0B3060-BB84-4466-A4BA-6FBDD4F6D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E5984A-DD05-43C6-B403-215316966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AB9918-80B3-4621-978A-F12910A0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15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EF91B-4E1C-4889-8D73-1DF78E28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30ED8-456C-4347-A125-EBD7E2064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DE801-B2FA-4A02-B607-9CF48A8A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2C66CA-BA6A-491D-B9DD-5A7C8C94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BDAFAA-A7F2-4A9C-85A3-DE690ECD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1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FA757-06A0-4F95-B55E-2C694EBC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54C602-C9CC-44E2-82C2-FA15139C4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A4DBF7-3956-44F1-8ECC-30D47D0E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38A982-7F83-4C3F-9501-73C73B8A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44FC95-C5CD-47B8-95F1-272E0ABD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63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D99CB-0E24-41EC-A774-9BB2F57DF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C37EC-7103-4B30-A3C2-BE0D4F8D8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5F3F13-271E-495F-90E5-8FE72F2E4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63D661-C01A-4AA6-A41A-6DC87DC7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7BCE49-3292-4D87-A486-D70268DD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E51106-2FFA-4440-9DCF-AEE86DE49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63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F969B-7CFE-4440-86C5-02F245417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6E1F35-72F6-4B53-B751-55805206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C75EDD-3A55-480E-841B-AFF76B9E7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C4F7C7-D51C-450D-8D29-D66C9A1DC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FC065B-4997-447E-BC20-EF74C7927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7743B2F-F419-4B02-95CD-89963581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309150-AECB-4287-BCB0-0BC5F9A2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A66654-7086-4063-B045-4A88A1EB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85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87A95-3DF4-4195-8F25-54EAAA75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E7C01EA-EDAB-4386-B2E5-53985BAD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B7ECC7-DBF1-42EB-9BBE-5715F762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09FF232-3C5C-437F-B0BF-82F1CFBC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03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AC0FCF-B839-4B22-B53C-353DDFA3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40D53C3-81C6-4B57-8056-E911C17C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208004-BF92-449B-B734-35CEFB252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49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716DF-4B0C-4752-9E68-3B71B6D7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7E6A9-6EAF-41A8-87BF-DC9703EC0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FEDB67-BB3F-40F0-9B5A-5DADC5D63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C2DAD9-D3EF-4E6D-9112-F665D621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8F9799-3D2C-472D-B86D-8B69D625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AC37AD-7AC3-4228-B4BA-222EF2F1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25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6C43C-FB47-402E-A80E-3451810E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ED4825-A206-41F6-8950-F96932790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3692FF-2FDC-47B8-A648-4080F3D37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AB3EC2-DE0A-4EB7-8232-A8A51DCF0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5AD604-690F-441E-9ABA-E8DB9540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B4B59C-FB70-464F-BF68-6B958605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33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5ACFFAC-07BF-4E6D-970C-31D3E45A3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440EE3-88C8-4F75-A35C-A45339A8E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BA4479-B288-4B2E-997F-99CE92C55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A34E3-8CD6-470A-9EE2-C4D79959C6EC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31C19-A3A4-4319-8041-D53E8D02E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561557-40A1-4D10-9414-0E05F86AF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1EDD-ABD8-4BC8-ACBE-891BF739C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07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00903C-B0AF-4769-A7A3-11D4645E81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4D555C-0615-47E5-A9E1-F78E496A70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D4D8511-5636-4361-84C1-3938157C8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A4162FD0-168F-4C29-BB91-46DC5745DE42}"/>
              </a:ext>
            </a:extLst>
          </p:cNvPr>
          <p:cNvSpPr/>
          <p:nvPr/>
        </p:nvSpPr>
        <p:spPr>
          <a:xfrm>
            <a:off x="5372" y="877825"/>
            <a:ext cx="5727916" cy="4857812"/>
          </a:xfrm>
          <a:prstGeom prst="roundRect">
            <a:avLst/>
          </a:prstGeom>
          <a:solidFill>
            <a:srgbClr val="F9F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Lieber im Kühlschrank Suchender, </a:t>
            </a:r>
          </a:p>
          <a:p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r>
              <a:rPr lang="de-DE" b="1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Wir haben 1,5 Jahre Pandemie gemeinsam überstanden!</a:t>
            </a:r>
          </a:p>
          <a:p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Dabei haben wir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&gt; 500 Lageberichte erstellt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&gt; 2.000 Erlassberichte geschrieben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&gt; 16.000 internationale Kommunikationen angelegt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&gt; 250 Krisenstäbe diskutiert</a:t>
            </a:r>
          </a:p>
          <a:p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 </a:t>
            </a:r>
          </a:p>
          <a:p>
            <a:pPr lvl="0"/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… und dadurch dazu beigetragen, dass viele Menschen gesund geblieben sind. </a:t>
            </a:r>
          </a:p>
          <a:p>
            <a:pPr lvl="0"/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pPr lvl="0"/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Ich weiß zwar nicht, wonach Du gerade im Kühlschrank suchst, aber bitte nimm Dir doch ein Eis oder auch eine Büchse Prosecco für den Feierabend. </a:t>
            </a:r>
          </a:p>
          <a:p>
            <a:pPr lvl="0"/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pPr lvl="0"/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Viele Grüße, </a:t>
            </a:r>
          </a:p>
          <a:p>
            <a:pPr lvl="0"/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pPr lvl="0"/>
            <a:r>
              <a:rPr lang="de-DE" b="1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Ute</a:t>
            </a:r>
          </a:p>
          <a:p>
            <a:pPr lvl="0"/>
            <a:endParaRPr lang="de-DE" i="1" dirty="0">
              <a:solidFill>
                <a:schemeClr val="accent4">
                  <a:lumMod val="75000"/>
                </a:schemeClr>
              </a:solidFill>
              <a:latin typeface="Candara Light" panose="020E0502030303020204" pitchFamily="34" charset="0"/>
            </a:endParaRPr>
          </a:p>
          <a:p>
            <a:pPr lvl="0"/>
            <a:r>
              <a:rPr lang="de-DE" i="1" dirty="0">
                <a:solidFill>
                  <a:schemeClr val="accent4">
                    <a:lumMod val="75000"/>
                  </a:schemeClr>
                </a:solidFill>
                <a:latin typeface="Candara Light" panose="020E0502030303020204" pitchFamily="34" charset="0"/>
              </a:rPr>
              <a:t>PS: in der Tür steht auch eine Milchtüte für Alle</a:t>
            </a:r>
          </a:p>
        </p:txBody>
      </p:sp>
    </p:spTree>
    <p:extLst>
      <p:ext uri="{BB962C8B-B14F-4D97-AF65-F5344CB8AC3E}">
        <p14:creationId xmlns:p14="http://schemas.microsoft.com/office/powerpoint/2010/main" val="173473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20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Rexroth, Ute</cp:lastModifiedBy>
  <cp:revision>11</cp:revision>
  <cp:lastPrinted>2021-06-17T10:16:23Z</cp:lastPrinted>
  <dcterms:created xsi:type="dcterms:W3CDTF">2021-06-11T09:45:52Z</dcterms:created>
  <dcterms:modified xsi:type="dcterms:W3CDTF">2021-06-17T16:53:02Z</dcterms:modified>
</cp:coreProperties>
</file>