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29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4464" autoAdjust="0"/>
  </p:normalViewPr>
  <p:slideViewPr>
    <p:cSldViewPr snapToGrid="0">
      <p:cViewPr varScale="1">
        <p:scale>
          <a:sx n="57" d="100"/>
          <a:sy n="57" d="100"/>
        </p:scale>
        <p:origin x="1084" y="28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4.377 Fälle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In 9 Bundesländern liegt der Anteil von COVID-19-Patient*innen an ITS-Betten über 20% (jedes 5.Bett)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33,3%  unter 60 Jahre</a:t>
            </a:r>
          </a:p>
          <a:p>
            <a:r>
              <a:rPr lang="de-DE" dirty="0"/>
              <a:t>35,9%  über 70 Jahre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19.05.2021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19.05.2021 werden </a:t>
            </a:r>
            <a:r>
              <a:rPr lang="de-DE" sz="1600" b="1" dirty="0"/>
              <a:t>3.735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fast allen Bundesländern ist ein Rückgang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Rückgang in allen Behandlungsgruppen, mit stärkerer Reduktion der Behandlungsgruppen der ‚leichteren‘ respiratorischen Behandlung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19.05.2021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1" y="2074984"/>
            <a:ext cx="6454986" cy="4149633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747827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163965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469736" y="2248674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473184" y="3130710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219788" y="3618546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3.735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0892D58-FD31-490D-8232-798DE59365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618" y="3051902"/>
            <a:ext cx="4156402" cy="3376607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94AC9A7-AD52-4117-A122-75DAC3CB8395}"/>
              </a:ext>
            </a:extLst>
          </p:cNvPr>
          <p:cNvSpPr txBox="1"/>
          <p:nvPr/>
        </p:nvSpPr>
        <p:spPr>
          <a:xfrm>
            <a:off x="7501522" y="2629279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200BB0B-245C-4F3C-A591-3A96DA8F2B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25819" y="1946761"/>
            <a:ext cx="1666181" cy="126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18.05.2021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64" y="1"/>
            <a:ext cx="95781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>
            <a:extLst>
              <a:ext uri="{FF2B5EF4-FFF2-40B4-BE49-F238E27FC236}">
                <a16:creationId xmlns:a16="http://schemas.microsoft.com/office/drawing/2014/main" id="{E1AD20F4-79AF-42AD-BF14-1F038F60E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61" y="2223177"/>
            <a:ext cx="6726350" cy="4176381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7985D47E-A739-44E0-B002-CE604B2445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244" y="591532"/>
            <a:ext cx="4403371" cy="3648509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B016CFC-5576-4544-9722-10B7BE5D59E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2468"/>
          <a:stretch/>
        </p:blipFill>
        <p:spPr>
          <a:xfrm>
            <a:off x="6481310" y="200414"/>
            <a:ext cx="1043934" cy="1605613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7924781" y="200414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(abs. Anzahl)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D1E672F5-46F8-4541-8BAA-83AF749A50C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9642"/>
          <a:stretch/>
        </p:blipFill>
        <p:spPr>
          <a:xfrm>
            <a:off x="7827800" y="4735390"/>
            <a:ext cx="3880584" cy="1988309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61CE963C-B0CA-4258-91A7-91D781D03E15}"/>
              </a:ext>
            </a:extLst>
          </p:cNvPr>
          <p:cNvSpPr txBox="1"/>
          <p:nvPr/>
        </p:nvSpPr>
        <p:spPr>
          <a:xfrm>
            <a:off x="7652309" y="4427613"/>
            <a:ext cx="3687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Altersgruppe &lt; 18 (Kinder)</a:t>
            </a:r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2" y="687605"/>
            <a:ext cx="5754626" cy="38779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Gesamtbelegung schwere Fälle Peak 3.Welle über Peak 2. Welle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4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Datumsplatzhalter 2">
            <a:extLst>
              <a:ext uri="{FF2B5EF4-FFF2-40B4-BE49-F238E27FC236}">
                <a16:creationId xmlns:a16="http://schemas.microsoft.com/office/drawing/2014/main" id="{C697B9EF-D11B-41EF-83F6-137341F1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19.05.21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310035" y="1153715"/>
            <a:ext cx="5043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Belegung (</a:t>
            </a:r>
            <a:r>
              <a:rPr lang="de-DE" sz="1400" b="1" dirty="0" err="1"/>
              <a:t>Covid</a:t>
            </a:r>
            <a:r>
              <a:rPr lang="de-DE" sz="1400" b="1" dirty="0"/>
              <a:t> + Non-</a:t>
            </a:r>
            <a:r>
              <a:rPr lang="de-DE" sz="1400" b="1" dirty="0" err="1"/>
              <a:t>Covid</a:t>
            </a:r>
            <a:r>
              <a:rPr lang="de-DE" sz="1400" b="1" dirty="0"/>
              <a:t>) vs. freie Beatmungskapazitäten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9E03568-B5B8-450D-8E63-F35AD8650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147" y="1784875"/>
            <a:ext cx="4619197" cy="395931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55498EC-9DC0-4FD1-BACC-95195F6CA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7689" y="5797024"/>
            <a:ext cx="2703597" cy="865259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00EA2977-7F57-49DF-B7EB-126686FE02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153715"/>
            <a:ext cx="5797906" cy="499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636" y="500452"/>
            <a:ext cx="4015681" cy="2422395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4" y="2287360"/>
            <a:ext cx="7499814" cy="448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Breitbild</PresentationFormat>
  <Paragraphs>33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Rexroth, Ute</cp:lastModifiedBy>
  <cp:revision>238</cp:revision>
  <dcterms:created xsi:type="dcterms:W3CDTF">2021-01-13T08:46:29Z</dcterms:created>
  <dcterms:modified xsi:type="dcterms:W3CDTF">2021-05-19T11:21:50Z</dcterms:modified>
</cp:coreProperties>
</file>